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3" r:id="rId2"/>
  </p:sldMasterIdLst>
  <p:notesMasterIdLst>
    <p:notesMasterId r:id="rId19"/>
  </p:notesMasterIdLst>
  <p:sldIdLst>
    <p:sldId id="256" r:id="rId3"/>
    <p:sldId id="264" r:id="rId4"/>
    <p:sldId id="278" r:id="rId5"/>
    <p:sldId id="260" r:id="rId6"/>
    <p:sldId id="272" r:id="rId7"/>
    <p:sldId id="259" r:id="rId8"/>
    <p:sldId id="271" r:id="rId9"/>
    <p:sldId id="279" r:id="rId10"/>
    <p:sldId id="273" r:id="rId11"/>
    <p:sldId id="281" r:id="rId12"/>
    <p:sldId id="261" r:id="rId13"/>
    <p:sldId id="282" r:id="rId14"/>
    <p:sldId id="277" r:id="rId15"/>
    <p:sldId id="265" r:id="rId16"/>
    <p:sldId id="280" r:id="rId17"/>
    <p:sldId id="276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afin József" userId="cce22bf5-2214-495b-90fd-e0035b76fb13" providerId="ADAL" clId="{BB9E856F-F97C-47BF-A738-5F7B1F225F63}"/>
    <pc:docChg chg="undo custSel addSld modSld sldOrd">
      <pc:chgData name="Serafin József" userId="cce22bf5-2214-495b-90fd-e0035b76fb13" providerId="ADAL" clId="{BB9E856F-F97C-47BF-A738-5F7B1F225F63}" dt="2023-09-21T10:17:41.058" v="740" actId="14100"/>
      <pc:docMkLst>
        <pc:docMk/>
      </pc:docMkLst>
      <pc:sldChg chg="modSp mod">
        <pc:chgData name="Serafin József" userId="cce22bf5-2214-495b-90fd-e0035b76fb13" providerId="ADAL" clId="{BB9E856F-F97C-47BF-A738-5F7B1F225F63}" dt="2023-09-21T08:18:44.646" v="162" actId="20577"/>
        <pc:sldMkLst>
          <pc:docMk/>
          <pc:sldMk cId="1573716890" sldId="258"/>
        </pc:sldMkLst>
        <pc:spChg chg="mod">
          <ac:chgData name="Serafin József" userId="cce22bf5-2214-495b-90fd-e0035b76fb13" providerId="ADAL" clId="{BB9E856F-F97C-47BF-A738-5F7B1F225F63}" dt="2023-09-21T08:18:44.646" v="162" actId="20577"/>
          <ac:spMkLst>
            <pc:docMk/>
            <pc:sldMk cId="1573716890" sldId="258"/>
            <ac:spMk id="3" creationId="{CF85D8DE-5D0E-BEF9-6E7C-B7CAF7453046}"/>
          </ac:spMkLst>
        </pc:spChg>
      </pc:sldChg>
      <pc:sldChg chg="addSp delSp modSp mod setBg">
        <pc:chgData name="Serafin József" userId="cce22bf5-2214-495b-90fd-e0035b76fb13" providerId="ADAL" clId="{BB9E856F-F97C-47BF-A738-5F7B1F225F63}" dt="2023-09-21T08:14:20.834" v="69" actId="113"/>
        <pc:sldMkLst>
          <pc:docMk/>
          <pc:sldMk cId="193170701" sldId="260"/>
        </pc:sldMkLst>
        <pc:spChg chg="mod">
          <ac:chgData name="Serafin József" userId="cce22bf5-2214-495b-90fd-e0035b76fb13" providerId="ADAL" clId="{BB9E856F-F97C-47BF-A738-5F7B1F225F63}" dt="2023-09-21T08:11:43.251" v="12" actId="26606"/>
          <ac:spMkLst>
            <pc:docMk/>
            <pc:sldMk cId="193170701" sldId="260"/>
            <ac:spMk id="2" creationId="{B7CB011D-CF6D-4D52-D80A-9B36D8549E06}"/>
          </ac:spMkLst>
        </pc:spChg>
        <pc:spChg chg="mod ord">
          <ac:chgData name="Serafin József" userId="cce22bf5-2214-495b-90fd-e0035b76fb13" providerId="ADAL" clId="{BB9E856F-F97C-47BF-A738-5F7B1F225F63}" dt="2023-09-21T08:14:20.834" v="69" actId="113"/>
          <ac:spMkLst>
            <pc:docMk/>
            <pc:sldMk cId="193170701" sldId="260"/>
            <ac:spMk id="3" creationId="{D88F0C09-FD64-28E6-77E3-781CDF9F84ED}"/>
          </ac:spMkLst>
        </pc:spChg>
        <pc:spChg chg="mod ord">
          <ac:chgData name="Serafin József" userId="cce22bf5-2214-495b-90fd-e0035b76fb13" providerId="ADAL" clId="{BB9E856F-F97C-47BF-A738-5F7B1F225F63}" dt="2023-09-21T08:11:43.239" v="11" actId="26606"/>
          <ac:spMkLst>
            <pc:docMk/>
            <pc:sldMk cId="193170701" sldId="260"/>
            <ac:spMk id="4" creationId="{068740E0-A796-F770-1D92-DF8AE17AC6E1}"/>
          </ac:spMkLst>
        </pc:spChg>
        <pc:spChg chg="mod ord">
          <ac:chgData name="Serafin József" userId="cce22bf5-2214-495b-90fd-e0035b76fb13" providerId="ADAL" clId="{BB9E856F-F97C-47BF-A738-5F7B1F225F63}" dt="2023-09-21T08:11:43.251" v="12" actId="26606"/>
          <ac:spMkLst>
            <pc:docMk/>
            <pc:sldMk cId="193170701" sldId="260"/>
            <ac:spMk id="5" creationId="{0BAEC9B3-C582-F9C6-FC80-D75561F744BF}"/>
          </ac:spMkLst>
        </pc:spChg>
        <pc:spChg chg="mod ord">
          <ac:chgData name="Serafin József" userId="cce22bf5-2214-495b-90fd-e0035b76fb13" providerId="ADAL" clId="{BB9E856F-F97C-47BF-A738-5F7B1F225F63}" dt="2023-09-21T08:11:43.251" v="12" actId="26606"/>
          <ac:spMkLst>
            <pc:docMk/>
            <pc:sldMk cId="193170701" sldId="260"/>
            <ac:spMk id="6" creationId="{173A82C4-43D3-E11F-786F-40492D8976F9}"/>
          </ac:spMkLst>
        </pc:spChg>
        <pc:spChg chg="add del">
          <ac:chgData name="Serafin József" userId="cce22bf5-2214-495b-90fd-e0035b76fb13" providerId="ADAL" clId="{BB9E856F-F97C-47BF-A738-5F7B1F225F63}" dt="2023-09-21T08:11:43.239" v="11" actId="26606"/>
          <ac:spMkLst>
            <pc:docMk/>
            <pc:sldMk cId="193170701" sldId="260"/>
            <ac:spMk id="1028" creationId="{23C7736A-5A08-4021-9AB6-390DFF506AA8}"/>
          </ac:spMkLst>
        </pc:spChg>
        <pc:spChg chg="add del">
          <ac:chgData name="Serafin József" userId="cce22bf5-2214-495b-90fd-e0035b76fb13" providerId="ADAL" clId="{BB9E856F-F97C-47BF-A738-5F7B1F225F63}" dt="2023-09-21T08:11:43.239" v="11" actId="26606"/>
          <ac:spMkLst>
            <pc:docMk/>
            <pc:sldMk cId="193170701" sldId="260"/>
            <ac:spMk id="1029" creationId="{433DF4D3-8A35-461A-ABE0-F56B78A1371F}"/>
          </ac:spMkLst>
        </pc:spChg>
        <pc:spChg chg="add del">
          <ac:chgData name="Serafin József" userId="cce22bf5-2214-495b-90fd-e0035b76fb13" providerId="ADAL" clId="{BB9E856F-F97C-47BF-A738-5F7B1F225F63}" dt="2023-09-21T08:09:18.326" v="5" actId="26606"/>
          <ac:spMkLst>
            <pc:docMk/>
            <pc:sldMk cId="193170701" sldId="260"/>
            <ac:spMk id="1031" creationId="{1EDD21E1-BAF0-4314-AB31-82ECB8AC9EA9}"/>
          </ac:spMkLst>
        </pc:spChg>
        <pc:spChg chg="add">
          <ac:chgData name="Serafin József" userId="cce22bf5-2214-495b-90fd-e0035b76fb13" providerId="ADAL" clId="{BB9E856F-F97C-47BF-A738-5F7B1F225F63}" dt="2023-09-21T08:11:43.251" v="12" actId="26606"/>
          <ac:spMkLst>
            <pc:docMk/>
            <pc:sldMk cId="193170701" sldId="260"/>
            <ac:spMk id="1032" creationId="{1A44C337-3893-4B29-A265-B1329150B6AA}"/>
          </ac:spMkLst>
        </pc:spChg>
        <pc:spChg chg="add del">
          <ac:chgData name="Serafin József" userId="cce22bf5-2214-495b-90fd-e0035b76fb13" providerId="ADAL" clId="{BB9E856F-F97C-47BF-A738-5F7B1F225F63}" dt="2023-09-21T08:09:18.326" v="5" actId="26606"/>
          <ac:spMkLst>
            <pc:docMk/>
            <pc:sldMk cId="193170701" sldId="260"/>
            <ac:spMk id="1033" creationId="{FDC8619C-F25D-468E-95FA-2A2151D7DDD2}"/>
          </ac:spMkLst>
        </pc:spChg>
        <pc:spChg chg="add del">
          <ac:chgData name="Serafin József" userId="cce22bf5-2214-495b-90fd-e0035b76fb13" providerId="ADAL" clId="{BB9E856F-F97C-47BF-A738-5F7B1F225F63}" dt="2023-09-21T08:09:18.326" v="5" actId="26606"/>
          <ac:spMkLst>
            <pc:docMk/>
            <pc:sldMk cId="193170701" sldId="260"/>
            <ac:spMk id="1035" creationId="{7D9439D6-DEAD-4CEB-A61B-BE3D64D1B598}"/>
          </ac:spMkLst>
        </pc:spChg>
        <pc:spChg chg="add">
          <ac:chgData name="Serafin József" userId="cce22bf5-2214-495b-90fd-e0035b76fb13" providerId="ADAL" clId="{BB9E856F-F97C-47BF-A738-5F7B1F225F63}" dt="2023-09-21T08:11:43.251" v="12" actId="26606"/>
          <ac:spMkLst>
            <pc:docMk/>
            <pc:sldMk cId="193170701" sldId="260"/>
            <ac:spMk id="1061" creationId="{AA5CD610-ED7C-4CED-A9A1-174432C88AF8}"/>
          </ac:spMkLst>
        </pc:spChg>
        <pc:spChg chg="add">
          <ac:chgData name="Serafin József" userId="cce22bf5-2214-495b-90fd-e0035b76fb13" providerId="ADAL" clId="{BB9E856F-F97C-47BF-A738-5F7B1F225F63}" dt="2023-09-21T08:11:43.251" v="12" actId="26606"/>
          <ac:spMkLst>
            <pc:docMk/>
            <pc:sldMk cId="193170701" sldId="260"/>
            <ac:spMk id="1063" creationId="{0C4379BF-8C7A-480A-BC36-DA55D92A9356}"/>
          </ac:spMkLst>
        </pc:spChg>
        <pc:grpChg chg="add">
          <ac:chgData name="Serafin József" userId="cce22bf5-2214-495b-90fd-e0035b76fb13" providerId="ADAL" clId="{BB9E856F-F97C-47BF-A738-5F7B1F225F63}" dt="2023-09-21T08:11:43.251" v="12" actId="26606"/>
          <ac:grpSpMkLst>
            <pc:docMk/>
            <pc:sldMk cId="193170701" sldId="260"/>
            <ac:grpSpMk id="1046" creationId="{81E0B358-1267-4844-8B3D-B7A279B4175A}"/>
          </ac:grpSpMkLst>
        </pc:grpChg>
        <pc:grpChg chg="add">
          <ac:chgData name="Serafin József" userId="cce22bf5-2214-495b-90fd-e0035b76fb13" providerId="ADAL" clId="{BB9E856F-F97C-47BF-A738-5F7B1F225F63}" dt="2023-09-21T08:11:43.251" v="12" actId="26606"/>
          <ac:grpSpMkLst>
            <pc:docMk/>
            <pc:sldMk cId="193170701" sldId="260"/>
            <ac:grpSpMk id="1047" creationId="{AF44CA9C-80E8-44E1-A79C-D6EBFC73BCA0}"/>
          </ac:grpSpMkLst>
        </pc:grpChg>
        <pc:picChg chg="add mod ord">
          <ac:chgData name="Serafin József" userId="cce22bf5-2214-495b-90fd-e0035b76fb13" providerId="ADAL" clId="{BB9E856F-F97C-47BF-A738-5F7B1F225F63}" dt="2023-09-21T08:11:43.251" v="12" actId="26606"/>
          <ac:picMkLst>
            <pc:docMk/>
            <pc:sldMk cId="193170701" sldId="260"/>
            <ac:picMk id="1026" creationId="{DCDB3729-32FB-910F-45E9-028782BD1F31}"/>
          </ac:picMkLst>
        </pc:picChg>
      </pc:sldChg>
      <pc:sldChg chg="addSp delSp modSp mod ord">
        <pc:chgData name="Serafin József" userId="cce22bf5-2214-495b-90fd-e0035b76fb13" providerId="ADAL" clId="{BB9E856F-F97C-47BF-A738-5F7B1F225F63}" dt="2023-09-21T09:57:43.296" v="607" actId="113"/>
        <pc:sldMkLst>
          <pc:docMk/>
          <pc:sldMk cId="2675920226" sldId="261"/>
        </pc:sldMkLst>
        <pc:spChg chg="mod">
          <ac:chgData name="Serafin József" userId="cce22bf5-2214-495b-90fd-e0035b76fb13" providerId="ADAL" clId="{BB9E856F-F97C-47BF-A738-5F7B1F225F63}" dt="2023-09-21T08:26:58.986" v="235" actId="27636"/>
          <ac:spMkLst>
            <pc:docMk/>
            <pc:sldMk cId="2675920226" sldId="261"/>
            <ac:spMk id="2" creationId="{77EDEE97-3D76-B61C-4662-CF40FBB784FA}"/>
          </ac:spMkLst>
        </pc:spChg>
        <pc:spChg chg="add del mod">
          <ac:chgData name="Serafin József" userId="cce22bf5-2214-495b-90fd-e0035b76fb13" providerId="ADAL" clId="{BB9E856F-F97C-47BF-A738-5F7B1F225F63}" dt="2023-09-21T09:57:43.296" v="607" actId="113"/>
          <ac:spMkLst>
            <pc:docMk/>
            <pc:sldMk cId="2675920226" sldId="261"/>
            <ac:spMk id="3" creationId="{9E4758F3-C0C4-A0DC-2393-32769DA50DEC}"/>
          </ac:spMkLst>
        </pc:spChg>
        <pc:picChg chg="add del mod">
          <ac:chgData name="Serafin József" userId="cce22bf5-2214-495b-90fd-e0035b76fb13" providerId="ADAL" clId="{BB9E856F-F97C-47BF-A738-5F7B1F225F63}" dt="2023-09-21T09:40:54.374" v="241"/>
          <ac:picMkLst>
            <pc:docMk/>
            <pc:sldMk cId="2675920226" sldId="261"/>
            <ac:picMk id="2050" creationId="{20DA7449-6D03-3C23-381D-F1A090C44B14}"/>
          </ac:picMkLst>
        </pc:picChg>
        <pc:picChg chg="add mod">
          <ac:chgData name="Serafin József" userId="cce22bf5-2214-495b-90fd-e0035b76fb13" providerId="ADAL" clId="{BB9E856F-F97C-47BF-A738-5F7B1F225F63}" dt="2023-09-21T09:45:22.448" v="343" actId="14100"/>
          <ac:picMkLst>
            <pc:docMk/>
            <pc:sldMk cId="2675920226" sldId="261"/>
            <ac:picMk id="2052" creationId="{36A2835E-F384-0A20-CE4E-4FDCC6EF486B}"/>
          </ac:picMkLst>
        </pc:picChg>
      </pc:sldChg>
      <pc:sldChg chg="modSp mod">
        <pc:chgData name="Serafin József" userId="cce22bf5-2214-495b-90fd-e0035b76fb13" providerId="ADAL" clId="{BB9E856F-F97C-47BF-A738-5F7B1F225F63}" dt="2023-09-21T10:00:37.461" v="617" actId="21"/>
        <pc:sldMkLst>
          <pc:docMk/>
          <pc:sldMk cId="2039892450" sldId="262"/>
        </pc:sldMkLst>
        <pc:spChg chg="mod">
          <ac:chgData name="Serafin József" userId="cce22bf5-2214-495b-90fd-e0035b76fb13" providerId="ADAL" clId="{BB9E856F-F97C-47BF-A738-5F7B1F225F63}" dt="2023-09-21T10:00:37.461" v="617" actId="21"/>
          <ac:spMkLst>
            <pc:docMk/>
            <pc:sldMk cId="2039892450" sldId="262"/>
            <ac:spMk id="3" creationId="{FECC6C7D-D0C5-C49F-93E6-F50B17326256}"/>
          </ac:spMkLst>
        </pc:spChg>
      </pc:sldChg>
      <pc:sldChg chg="modSp mod">
        <pc:chgData name="Serafin József" userId="cce22bf5-2214-495b-90fd-e0035b76fb13" providerId="ADAL" clId="{BB9E856F-F97C-47BF-A738-5F7B1F225F63}" dt="2023-09-21T10:08:53.072" v="739" actId="14100"/>
        <pc:sldMkLst>
          <pc:docMk/>
          <pc:sldMk cId="1663183520" sldId="272"/>
        </pc:sldMkLst>
        <pc:spChg chg="mod">
          <ac:chgData name="Serafin József" userId="cce22bf5-2214-495b-90fd-e0035b76fb13" providerId="ADAL" clId="{BB9E856F-F97C-47BF-A738-5F7B1F225F63}" dt="2023-09-21T10:08:53.072" v="739" actId="14100"/>
          <ac:spMkLst>
            <pc:docMk/>
            <pc:sldMk cId="1663183520" sldId="272"/>
            <ac:spMk id="3" creationId="{866454D3-2D17-34C2-BB62-69D664B5D80F}"/>
          </ac:spMkLst>
        </pc:spChg>
      </pc:sldChg>
      <pc:sldChg chg="modSp new mod">
        <pc:chgData name="Serafin József" userId="cce22bf5-2214-495b-90fd-e0035b76fb13" providerId="ADAL" clId="{BB9E856F-F97C-47BF-A738-5F7B1F225F63}" dt="2023-09-21T10:17:41.058" v="740" actId="14100"/>
        <pc:sldMkLst>
          <pc:docMk/>
          <pc:sldMk cId="2889025536" sldId="277"/>
        </pc:sldMkLst>
        <pc:spChg chg="mod">
          <ac:chgData name="Serafin József" userId="cce22bf5-2214-495b-90fd-e0035b76fb13" providerId="ADAL" clId="{BB9E856F-F97C-47BF-A738-5F7B1F225F63}" dt="2023-09-21T10:03:52.714" v="675" actId="14100"/>
          <ac:spMkLst>
            <pc:docMk/>
            <pc:sldMk cId="2889025536" sldId="277"/>
            <ac:spMk id="2" creationId="{8ADD5581-283E-4429-86BA-FD35DA53E33B}"/>
          </ac:spMkLst>
        </pc:spChg>
        <pc:spChg chg="mod">
          <ac:chgData name="Serafin József" userId="cce22bf5-2214-495b-90fd-e0035b76fb13" providerId="ADAL" clId="{BB9E856F-F97C-47BF-A738-5F7B1F225F63}" dt="2023-09-21T10:17:41.058" v="740" actId="14100"/>
          <ac:spMkLst>
            <pc:docMk/>
            <pc:sldMk cId="2889025536" sldId="277"/>
            <ac:spMk id="3" creationId="{7A2351A9-9266-0645-6D7E-8BABB13C813F}"/>
          </ac:spMkLst>
        </pc:spChg>
      </pc:sldChg>
    </pc:docChg>
  </pc:docChgLst>
  <pc:docChgLst>
    <pc:chgData name="Serafin József" userId="cce22bf5-2214-495b-90fd-e0035b76fb13" providerId="ADAL" clId="{E77FF16C-4A35-43BF-902D-E0401093C8C0}"/>
    <pc:docChg chg="custSel addSld delSld modSld">
      <pc:chgData name="Serafin József" userId="cce22bf5-2214-495b-90fd-e0035b76fb13" providerId="ADAL" clId="{E77FF16C-4A35-43BF-902D-E0401093C8C0}" dt="2023-10-09T16:16:42.287" v="62" actId="47"/>
      <pc:docMkLst>
        <pc:docMk/>
      </pc:docMkLst>
      <pc:sldChg chg="modSp mod">
        <pc:chgData name="Serafin József" userId="cce22bf5-2214-495b-90fd-e0035b76fb13" providerId="ADAL" clId="{E77FF16C-4A35-43BF-902D-E0401093C8C0}" dt="2023-10-09T15:47:18.588" v="23" actId="20577"/>
        <pc:sldMkLst>
          <pc:docMk/>
          <pc:sldMk cId="1663183520" sldId="272"/>
        </pc:sldMkLst>
        <pc:spChg chg="mod">
          <ac:chgData name="Serafin József" userId="cce22bf5-2214-495b-90fd-e0035b76fb13" providerId="ADAL" clId="{E77FF16C-4A35-43BF-902D-E0401093C8C0}" dt="2023-10-09T15:47:18.588" v="23" actId="20577"/>
          <ac:spMkLst>
            <pc:docMk/>
            <pc:sldMk cId="1663183520" sldId="272"/>
            <ac:spMk id="3" creationId="{866454D3-2D17-34C2-BB62-69D664B5D80F}"/>
          </ac:spMkLst>
        </pc:spChg>
      </pc:sldChg>
      <pc:sldChg chg="modSp new del mod">
        <pc:chgData name="Serafin József" userId="cce22bf5-2214-495b-90fd-e0035b76fb13" providerId="ADAL" clId="{E77FF16C-4A35-43BF-902D-E0401093C8C0}" dt="2023-10-09T16:16:42.287" v="62" actId="47"/>
        <pc:sldMkLst>
          <pc:docMk/>
          <pc:sldMk cId="3686970179" sldId="283"/>
        </pc:sldMkLst>
        <pc:spChg chg="mod">
          <ac:chgData name="Serafin József" userId="cce22bf5-2214-495b-90fd-e0035b76fb13" providerId="ADAL" clId="{E77FF16C-4A35-43BF-902D-E0401093C8C0}" dt="2023-10-09T15:54:54.304" v="60" actId="113"/>
          <ac:spMkLst>
            <pc:docMk/>
            <pc:sldMk cId="3686970179" sldId="283"/>
            <ac:spMk id="2" creationId="{21048A59-6413-9CEF-4097-FEDF1CEFEA3C}"/>
          </ac:spMkLst>
        </pc:spChg>
        <pc:spChg chg="mod">
          <ac:chgData name="Serafin József" userId="cce22bf5-2214-495b-90fd-e0035b76fb13" providerId="ADAL" clId="{E77FF16C-4A35-43BF-902D-E0401093C8C0}" dt="2023-10-09T15:55:23.333" v="61" actId="14100"/>
          <ac:spMkLst>
            <pc:docMk/>
            <pc:sldMk cId="3686970179" sldId="283"/>
            <ac:spMk id="3" creationId="{C738CADC-DC60-118D-9E6B-BC41DEC843EF}"/>
          </ac:spMkLst>
        </pc:spChg>
      </pc:sldChg>
    </pc:docChg>
  </pc:docChgLst>
  <pc:docChgLst>
    <pc:chgData name="Serafin József" userId="cce22bf5-2214-495b-90fd-e0035b76fb13" providerId="ADAL" clId="{5B64DC79-2019-4620-8C83-2C13CA3CD371}"/>
    <pc:docChg chg="undo custSel addSld delSld modSld sldOrd modMainMaster">
      <pc:chgData name="Serafin József" userId="cce22bf5-2214-495b-90fd-e0035b76fb13" providerId="ADAL" clId="{5B64DC79-2019-4620-8C83-2C13CA3CD371}" dt="2023-10-08T09:04:33.874" v="2256" actId="20577"/>
      <pc:docMkLst>
        <pc:docMk/>
      </pc:docMkLst>
      <pc:sldChg chg="delSp modSp mod delDesignElem">
        <pc:chgData name="Serafin József" userId="cce22bf5-2214-495b-90fd-e0035b76fb13" providerId="ADAL" clId="{5B64DC79-2019-4620-8C83-2C13CA3CD371}" dt="2023-10-07T06:19:33.728" v="2090" actId="20577"/>
        <pc:sldMkLst>
          <pc:docMk/>
          <pc:sldMk cId="60727946" sldId="256"/>
        </pc:sldMkLst>
        <pc:spChg chg="mod">
          <ac:chgData name="Serafin József" userId="cce22bf5-2214-495b-90fd-e0035b76fb13" providerId="ADAL" clId="{5B64DC79-2019-4620-8C83-2C13CA3CD371}" dt="2023-10-07T06:19:33.728" v="2090" actId="20577"/>
          <ac:spMkLst>
            <pc:docMk/>
            <pc:sldMk cId="60727946" sldId="256"/>
            <ac:spMk id="2" creationId="{C5B44386-CA43-2323-71C8-DBEA16149E5A}"/>
          </ac:spMkLst>
        </pc:spChg>
        <pc:spChg chg="del">
          <ac:chgData name="Serafin József" userId="cce22bf5-2214-495b-90fd-e0035b76fb13" providerId="ADAL" clId="{5B64DC79-2019-4620-8C83-2C13CA3CD371}" dt="2023-09-16T20:23:29.033" v="2033"/>
          <ac:spMkLst>
            <pc:docMk/>
            <pc:sldMk cId="60727946" sldId="256"/>
            <ac:spMk id="20" creationId="{B9BBDDCC-0358-4EDD-9820-287B1D8FDEE8}"/>
          </ac:spMkLst>
        </pc:spChg>
        <pc:spChg chg="del">
          <ac:chgData name="Serafin József" userId="cce22bf5-2214-495b-90fd-e0035b76fb13" providerId="ADAL" clId="{5B64DC79-2019-4620-8C83-2C13CA3CD371}" dt="2023-09-16T20:23:29.033" v="2033"/>
          <ac:spMkLst>
            <pc:docMk/>
            <pc:sldMk cId="60727946" sldId="256"/>
            <ac:spMk id="22" creationId="{DE85C6F8-1197-41BB-810E-FD2CBA60E3A9}"/>
          </ac:spMkLst>
        </pc:spChg>
        <pc:spChg chg="del">
          <ac:chgData name="Serafin József" userId="cce22bf5-2214-495b-90fd-e0035b76fb13" providerId="ADAL" clId="{5B64DC79-2019-4620-8C83-2C13CA3CD371}" dt="2023-09-16T20:23:29.033" v="2033"/>
          <ac:spMkLst>
            <pc:docMk/>
            <pc:sldMk cId="60727946" sldId="256"/>
            <ac:spMk id="24" creationId="{155C8441-74BB-42B4-8567-536A10555DC9}"/>
          </ac:spMkLst>
        </pc:spChg>
        <pc:spChg chg="del">
          <ac:chgData name="Serafin József" userId="cce22bf5-2214-495b-90fd-e0035b76fb13" providerId="ADAL" clId="{5B64DC79-2019-4620-8C83-2C13CA3CD371}" dt="2023-09-16T20:23:29.033" v="2033"/>
          <ac:spMkLst>
            <pc:docMk/>
            <pc:sldMk cId="60727946" sldId="256"/>
            <ac:spMk id="26" creationId="{FBE31AC6-E383-4D2B-9A24-69EEE084D547}"/>
          </ac:spMkLst>
        </pc:spChg>
        <pc:cxnChg chg="del">
          <ac:chgData name="Serafin József" userId="cce22bf5-2214-495b-90fd-e0035b76fb13" providerId="ADAL" clId="{5B64DC79-2019-4620-8C83-2C13CA3CD371}" dt="2023-09-16T20:23:29.033" v="2033"/>
          <ac:cxnSpMkLst>
            <pc:docMk/>
            <pc:sldMk cId="60727946" sldId="256"/>
            <ac:cxnSpMk id="28" creationId="{2DD089E2-CEA3-48C4-9094-610D00D9460C}"/>
          </ac:cxnSpMkLst>
        </pc:cxnChg>
        <pc:cxnChg chg="del">
          <ac:chgData name="Serafin József" userId="cce22bf5-2214-495b-90fd-e0035b76fb13" providerId="ADAL" clId="{5B64DC79-2019-4620-8C83-2C13CA3CD371}" dt="2023-09-16T20:23:29.033" v="2033"/>
          <ac:cxnSpMkLst>
            <pc:docMk/>
            <pc:sldMk cId="60727946" sldId="256"/>
            <ac:cxnSpMk id="30" creationId="{2F49F475-10BF-4E7D-9BE8-5329BCAFE2C8}"/>
          </ac:cxnSpMkLst>
        </pc:cxnChg>
        <pc:cxnChg chg="del">
          <ac:chgData name="Serafin József" userId="cce22bf5-2214-495b-90fd-e0035b76fb13" providerId="ADAL" clId="{5B64DC79-2019-4620-8C83-2C13CA3CD371}" dt="2023-09-16T20:23:29.033" v="2033"/>
          <ac:cxnSpMkLst>
            <pc:docMk/>
            <pc:sldMk cId="60727946" sldId="256"/>
            <ac:cxnSpMk id="32" creationId="{621E947D-525D-4D2A-B0C3-E1BFCA6060FD}"/>
          </ac:cxnSpMkLst>
        </pc:cxnChg>
      </pc:sldChg>
      <pc:sldChg chg="modSp add del mod">
        <pc:chgData name="Serafin József" userId="cce22bf5-2214-495b-90fd-e0035b76fb13" providerId="ADAL" clId="{5B64DC79-2019-4620-8C83-2C13CA3CD371}" dt="2023-10-07T06:23:52.021" v="2116" actId="47"/>
        <pc:sldMkLst>
          <pc:docMk/>
          <pc:sldMk cId="1230577964" sldId="257"/>
        </pc:sldMkLst>
        <pc:spChg chg="mod">
          <ac:chgData name="Serafin József" userId="cce22bf5-2214-495b-90fd-e0035b76fb13" providerId="ADAL" clId="{5B64DC79-2019-4620-8C83-2C13CA3CD371}" dt="2023-09-16T12:31:05.886" v="360" actId="14100"/>
          <ac:spMkLst>
            <pc:docMk/>
            <pc:sldMk cId="1230577964" sldId="257"/>
            <ac:spMk id="2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32:07.388" v="420" actId="20577"/>
          <ac:spMkLst>
            <pc:docMk/>
            <pc:sldMk cId="1230577964" sldId="257"/>
            <ac:spMk id="3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31:26.773" v="381" actId="20577"/>
          <ac:spMkLst>
            <pc:docMk/>
            <pc:sldMk cId="1230577964" sldId="257"/>
            <ac:spMk id="4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31:09.965" v="361" actId="14100"/>
          <ac:spMkLst>
            <pc:docMk/>
            <pc:sldMk cId="1230577964" sldId="257"/>
            <ac:spMk id="5" creationId="{00000000-0000-0000-0000-000000000000}"/>
          </ac:spMkLst>
        </pc:spChg>
      </pc:sldChg>
      <pc:sldChg chg="modSp del mod ord">
        <pc:chgData name="Serafin József" userId="cce22bf5-2214-495b-90fd-e0035b76fb13" providerId="ADAL" clId="{5B64DC79-2019-4620-8C83-2C13CA3CD371}" dt="2023-09-28T20:27:58.429" v="2035" actId="47"/>
        <pc:sldMkLst>
          <pc:docMk/>
          <pc:sldMk cId="1573716890" sldId="258"/>
        </pc:sldMkLst>
        <pc:spChg chg="mod">
          <ac:chgData name="Serafin József" userId="cce22bf5-2214-495b-90fd-e0035b76fb13" providerId="ADAL" clId="{5B64DC79-2019-4620-8C83-2C13CA3CD371}" dt="2023-09-16T20:21:25.989" v="2031" actId="14100"/>
          <ac:spMkLst>
            <pc:docMk/>
            <pc:sldMk cId="1573716890" sldId="258"/>
            <ac:spMk id="2" creationId="{0CB05BF5-ECA7-B3DD-536A-A299A3A73741}"/>
          </ac:spMkLst>
        </pc:spChg>
        <pc:spChg chg="mod">
          <ac:chgData name="Serafin József" userId="cce22bf5-2214-495b-90fd-e0035b76fb13" providerId="ADAL" clId="{5B64DC79-2019-4620-8C83-2C13CA3CD371}" dt="2023-09-16T18:51:09.673" v="1205" actId="20577"/>
          <ac:spMkLst>
            <pc:docMk/>
            <pc:sldMk cId="1573716890" sldId="258"/>
            <ac:spMk id="3" creationId="{CF85D8DE-5D0E-BEF9-6E7C-B7CAF7453046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1573716890" sldId="258"/>
            <ac:spMk id="4" creationId="{FCE4F60D-1E50-017A-E36F-926AC13ABFD7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1573716890" sldId="258"/>
            <ac:spMk id="5" creationId="{A4172625-A0FD-CF33-4D66-06773247F061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1573716890" sldId="258"/>
            <ac:spMk id="6" creationId="{D4603648-ABBE-3BCC-BEC1-BE0495967384}"/>
          </ac:spMkLst>
        </pc:spChg>
      </pc:sldChg>
      <pc:sldChg chg="addSp delSp modSp mod modClrScheme chgLayout">
        <pc:chgData name="Serafin József" userId="cce22bf5-2214-495b-90fd-e0035b76fb13" providerId="ADAL" clId="{5B64DC79-2019-4620-8C83-2C13CA3CD371}" dt="2023-09-16T18:20:14.439" v="626" actId="20577"/>
        <pc:sldMkLst>
          <pc:docMk/>
          <pc:sldMk cId="1896824307" sldId="259"/>
        </pc:sldMkLst>
        <pc:spChg chg="del mod ord">
          <ac:chgData name="Serafin József" userId="cce22bf5-2214-495b-90fd-e0035b76fb13" providerId="ADAL" clId="{5B64DC79-2019-4620-8C83-2C13CA3CD371}" dt="2023-09-16T18:18:09.170" v="564" actId="700"/>
          <ac:spMkLst>
            <pc:docMk/>
            <pc:sldMk cId="1896824307" sldId="259"/>
            <ac:spMk id="2" creationId="{C4D95DD1-0CA9-CF2F-67F2-A837C2C657A7}"/>
          </ac:spMkLst>
        </pc:spChg>
        <pc:spChg chg="mod ord">
          <ac:chgData name="Serafin József" userId="cce22bf5-2214-495b-90fd-e0035b76fb13" providerId="ADAL" clId="{5B64DC79-2019-4620-8C83-2C13CA3CD371}" dt="2023-09-16T18:20:14.439" v="626" actId="20577"/>
          <ac:spMkLst>
            <pc:docMk/>
            <pc:sldMk cId="1896824307" sldId="259"/>
            <ac:spMk id="3" creationId="{38CA119E-A56C-5D06-B84E-360CF8F3616A}"/>
          </ac:spMkLst>
        </pc:spChg>
        <pc:spChg chg="add mod ord">
          <ac:chgData name="Serafin József" userId="cce22bf5-2214-495b-90fd-e0035b76fb13" providerId="ADAL" clId="{5B64DC79-2019-4620-8C83-2C13CA3CD371}" dt="2023-09-16T18:19:21.096" v="612" actId="14100"/>
          <ac:spMkLst>
            <pc:docMk/>
            <pc:sldMk cId="1896824307" sldId="259"/>
            <ac:spMk id="4" creationId="{7AD232A4-4682-5223-3D0D-C4D59F0C6947}"/>
          </ac:spMkLst>
        </pc:spChg>
        <pc:spChg chg="add del mod ord">
          <ac:chgData name="Serafin József" userId="cce22bf5-2214-495b-90fd-e0035b76fb13" providerId="ADAL" clId="{5B64DC79-2019-4620-8C83-2C13CA3CD371}" dt="2023-09-16T18:18:40.967" v="565" actId="22"/>
          <ac:spMkLst>
            <pc:docMk/>
            <pc:sldMk cId="1896824307" sldId="259"/>
            <ac:spMk id="5" creationId="{F81AC70B-F0E9-A475-86C0-F24514B0F13E}"/>
          </ac:spMkLst>
        </pc:spChg>
        <pc:picChg chg="add mod ord">
          <ac:chgData name="Serafin József" userId="cce22bf5-2214-495b-90fd-e0035b76fb13" providerId="ADAL" clId="{5B64DC79-2019-4620-8C83-2C13CA3CD371}" dt="2023-09-16T18:19:32.690" v="615" actId="14100"/>
          <ac:picMkLst>
            <pc:docMk/>
            <pc:sldMk cId="1896824307" sldId="259"/>
            <ac:picMk id="7" creationId="{262837B6-7F66-D3A5-0EA7-F57D35F27D62}"/>
          </ac:picMkLst>
        </pc:picChg>
      </pc:sldChg>
      <pc:sldChg chg="modSp mod ord">
        <pc:chgData name="Serafin József" userId="cce22bf5-2214-495b-90fd-e0035b76fb13" providerId="ADAL" clId="{5B64DC79-2019-4620-8C83-2C13CA3CD371}" dt="2023-09-16T18:51:47.488" v="1209" actId="20577"/>
        <pc:sldMkLst>
          <pc:docMk/>
          <pc:sldMk cId="193170701" sldId="260"/>
        </pc:sldMkLst>
        <pc:spChg chg="mod">
          <ac:chgData name="Serafin József" userId="cce22bf5-2214-495b-90fd-e0035b76fb13" providerId="ADAL" clId="{5B64DC79-2019-4620-8C83-2C13CA3CD371}" dt="2023-09-16T18:12:15.799" v="544" actId="14100"/>
          <ac:spMkLst>
            <pc:docMk/>
            <pc:sldMk cId="193170701" sldId="260"/>
            <ac:spMk id="2" creationId="{B7CB011D-CF6D-4D52-D80A-9B36D8549E06}"/>
          </ac:spMkLst>
        </pc:spChg>
        <pc:spChg chg="mod">
          <ac:chgData name="Serafin József" userId="cce22bf5-2214-495b-90fd-e0035b76fb13" providerId="ADAL" clId="{5B64DC79-2019-4620-8C83-2C13CA3CD371}" dt="2023-09-16T18:51:47.488" v="1209" actId="20577"/>
          <ac:spMkLst>
            <pc:docMk/>
            <pc:sldMk cId="193170701" sldId="260"/>
            <ac:spMk id="3" creationId="{D88F0C09-FD64-28E6-77E3-781CDF9F84ED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193170701" sldId="260"/>
            <ac:spMk id="4" creationId="{068740E0-A796-F770-1D92-DF8AE17AC6E1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193170701" sldId="260"/>
            <ac:spMk id="5" creationId="{0BAEC9B3-C582-F9C6-FC80-D75561F744BF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193170701" sldId="260"/>
            <ac:spMk id="6" creationId="{173A82C4-43D3-E11F-786F-40492D8976F9}"/>
          </ac:spMkLst>
        </pc:spChg>
      </pc:sldChg>
      <pc:sldChg chg="modSp">
        <pc:chgData name="Serafin József" userId="cce22bf5-2214-495b-90fd-e0035b76fb13" providerId="ADAL" clId="{5B64DC79-2019-4620-8C83-2C13CA3CD371}" dt="2023-09-16T12:30:57.895" v="357"/>
        <pc:sldMkLst>
          <pc:docMk/>
          <pc:sldMk cId="2675920226" sldId="261"/>
        </pc:sldMkLst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675920226" sldId="261"/>
            <ac:spMk id="2" creationId="{77EDEE97-3D76-B61C-4662-CF40FBB784FA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675920226" sldId="261"/>
            <ac:spMk id="3" creationId="{9E4758F3-C0C4-A0DC-2393-32769DA50DEC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675920226" sldId="261"/>
            <ac:spMk id="4" creationId="{852D8618-5D3E-17D2-2C8B-AE0D96409C3A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675920226" sldId="261"/>
            <ac:spMk id="5" creationId="{283F5AC1-3DD0-EF64-46E9-2A705312262B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675920226" sldId="261"/>
            <ac:spMk id="6" creationId="{17BA97E0-9E9C-1941-6862-E0DAFB31D1B3}"/>
          </ac:spMkLst>
        </pc:spChg>
      </pc:sldChg>
      <pc:sldChg chg="modSp del mod">
        <pc:chgData name="Serafin József" userId="cce22bf5-2214-495b-90fd-e0035b76fb13" providerId="ADAL" clId="{5B64DC79-2019-4620-8C83-2C13CA3CD371}" dt="2023-09-28T20:29:23.734" v="2053" actId="47"/>
        <pc:sldMkLst>
          <pc:docMk/>
          <pc:sldMk cId="2039892450" sldId="262"/>
        </pc:sldMkLst>
        <pc:spChg chg="mod">
          <ac:chgData name="Serafin József" userId="cce22bf5-2214-495b-90fd-e0035b76fb13" providerId="ADAL" clId="{5B64DC79-2019-4620-8C83-2C13CA3CD371}" dt="2023-09-16T19:43:02.248" v="1757" actId="14100"/>
          <ac:spMkLst>
            <pc:docMk/>
            <pc:sldMk cId="2039892450" sldId="262"/>
            <ac:spMk id="2" creationId="{D11D245D-CEA9-1E32-75A1-BA555165C925}"/>
          </ac:spMkLst>
        </pc:spChg>
        <pc:spChg chg="mod">
          <ac:chgData name="Serafin József" userId="cce22bf5-2214-495b-90fd-e0035b76fb13" providerId="ADAL" clId="{5B64DC79-2019-4620-8C83-2C13CA3CD371}" dt="2023-09-16T19:45:01.358" v="1771" actId="14100"/>
          <ac:spMkLst>
            <pc:docMk/>
            <pc:sldMk cId="2039892450" sldId="262"/>
            <ac:spMk id="3" creationId="{FECC6C7D-D0C5-C49F-93E6-F50B17326256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039892450" sldId="262"/>
            <ac:spMk id="4" creationId="{B7197B38-B2E0-D035-7572-BED6D9468E73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039892450" sldId="262"/>
            <ac:spMk id="5" creationId="{673B6D5D-385F-3B8D-905E-B9362BF99773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039892450" sldId="262"/>
            <ac:spMk id="6" creationId="{4543BE73-D098-6B6A-975C-4F5C63155804}"/>
          </ac:spMkLst>
        </pc:spChg>
      </pc:sldChg>
      <pc:sldChg chg="modSp del mod">
        <pc:chgData name="Serafin József" userId="cce22bf5-2214-495b-90fd-e0035b76fb13" providerId="ADAL" clId="{5B64DC79-2019-4620-8C83-2C13CA3CD371}" dt="2023-09-16T18:09:44.888" v="541" actId="2696"/>
        <pc:sldMkLst>
          <pc:docMk/>
          <pc:sldMk cId="4252980022" sldId="263"/>
        </pc:sldMkLst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4252980022" sldId="263"/>
            <ac:spMk id="2" creationId="{7C80028D-7724-59CE-8383-30327B96CDDD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4252980022" sldId="263"/>
            <ac:spMk id="3" creationId="{B8E01FBE-F820-0F81-B3D8-A17B30130D67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4252980022" sldId="263"/>
            <ac:spMk id="4" creationId="{6F26012C-D9F3-DBA1-DDFA-D96ED297B772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4252980022" sldId="263"/>
            <ac:spMk id="5" creationId="{16A4032F-F17B-A10E-76A9-357C1E7C734E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4252980022" sldId="263"/>
            <ac:spMk id="6" creationId="{EC80AB24-8D67-4002-8550-3C7DA696591A}"/>
          </ac:spMkLst>
        </pc:spChg>
      </pc:sldChg>
      <pc:sldChg chg="addSp delSp modSp new mod">
        <pc:chgData name="Serafin József" userId="cce22bf5-2214-495b-90fd-e0035b76fb13" providerId="ADAL" clId="{5B64DC79-2019-4620-8C83-2C13CA3CD371}" dt="2023-09-16T18:09:23.982" v="540" actId="1076"/>
        <pc:sldMkLst>
          <pc:docMk/>
          <pc:sldMk cId="4143052729" sldId="264"/>
        </pc:sldMkLst>
        <pc:spChg chg="mod">
          <ac:chgData name="Serafin József" userId="cce22bf5-2214-495b-90fd-e0035b76fb13" providerId="ADAL" clId="{5B64DC79-2019-4620-8C83-2C13CA3CD371}" dt="2023-09-16T18:09:23.982" v="540" actId="1076"/>
          <ac:spMkLst>
            <pc:docMk/>
            <pc:sldMk cId="4143052729" sldId="264"/>
            <ac:spMk id="2" creationId="{A9F6E6EC-75EE-172A-7C3B-34D9D4C2E301}"/>
          </ac:spMkLst>
        </pc:spChg>
        <pc:spChg chg="del mod">
          <ac:chgData name="Serafin József" userId="cce22bf5-2214-495b-90fd-e0035b76fb13" providerId="ADAL" clId="{5B64DC79-2019-4620-8C83-2C13CA3CD371}" dt="2023-09-16T18:05:06.816" v="512"/>
          <ac:spMkLst>
            <pc:docMk/>
            <pc:sldMk cId="4143052729" sldId="264"/>
            <ac:spMk id="3" creationId="{1494B4F2-462B-361D-6970-8A38F5F544FD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4143052729" sldId="264"/>
            <ac:spMk id="4" creationId="{719D1F1A-C414-BA87-7397-F5C2FAAC578A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4143052729" sldId="264"/>
            <ac:spMk id="5" creationId="{101CCF81-06AF-E9FC-45F9-9E544243ADDF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4143052729" sldId="264"/>
            <ac:spMk id="6" creationId="{C82D3324-78F6-BB62-7517-831C2C007B15}"/>
          </ac:spMkLst>
        </pc:spChg>
        <pc:spChg chg="add del mod">
          <ac:chgData name="Serafin József" userId="cce22bf5-2214-495b-90fd-e0035b76fb13" providerId="ADAL" clId="{5B64DC79-2019-4620-8C83-2C13CA3CD371}" dt="2023-09-16T18:06:10.293" v="519"/>
          <ac:spMkLst>
            <pc:docMk/>
            <pc:sldMk cId="4143052729" sldId="264"/>
            <ac:spMk id="7" creationId="{52C219CB-0FA8-72BB-1B77-F77A0F9188F3}"/>
          </ac:spMkLst>
        </pc:spChg>
        <pc:spChg chg="add mod">
          <ac:chgData name="Serafin József" userId="cce22bf5-2214-495b-90fd-e0035b76fb13" providerId="ADAL" clId="{5B64DC79-2019-4620-8C83-2C13CA3CD371}" dt="2023-09-16T18:08:23.726" v="532" actId="113"/>
          <ac:spMkLst>
            <pc:docMk/>
            <pc:sldMk cId="4143052729" sldId="264"/>
            <ac:spMk id="8" creationId="{11D49EFC-C697-4B6D-CD4F-9157F6E73398}"/>
          </ac:spMkLst>
        </pc:spChg>
        <pc:picChg chg="add mod">
          <ac:chgData name="Serafin József" userId="cce22bf5-2214-495b-90fd-e0035b76fb13" providerId="ADAL" clId="{5B64DC79-2019-4620-8C83-2C13CA3CD371}" dt="2023-09-16T18:06:35.122" v="520" actId="1076"/>
          <ac:picMkLst>
            <pc:docMk/>
            <pc:sldMk cId="4143052729" sldId="264"/>
            <ac:picMk id="1026" creationId="{C85221D3-EDEA-2345-EBD8-C67E30E8E82C}"/>
          </ac:picMkLst>
        </pc:picChg>
      </pc:sldChg>
      <pc:sldChg chg="addSp delSp modSp new mod">
        <pc:chgData name="Serafin József" userId="cce22bf5-2214-495b-90fd-e0035b76fb13" providerId="ADAL" clId="{5B64DC79-2019-4620-8C83-2C13CA3CD371}" dt="2023-09-16T20:00:12.779" v="1864" actId="14100"/>
        <pc:sldMkLst>
          <pc:docMk/>
          <pc:sldMk cId="2342445530" sldId="265"/>
        </pc:sldMkLst>
        <pc:spChg chg="mod">
          <ac:chgData name="Serafin József" userId="cce22bf5-2214-495b-90fd-e0035b76fb13" providerId="ADAL" clId="{5B64DC79-2019-4620-8C83-2C13CA3CD371}" dt="2023-09-16T12:30:58.130" v="359" actId="27636"/>
          <ac:spMkLst>
            <pc:docMk/>
            <pc:sldMk cId="2342445530" sldId="265"/>
            <ac:spMk id="2" creationId="{40F04532-011B-F68B-8721-11AB7BCF4CF6}"/>
          </ac:spMkLst>
        </pc:spChg>
        <pc:spChg chg="mod">
          <ac:chgData name="Serafin József" userId="cce22bf5-2214-495b-90fd-e0035b76fb13" providerId="ADAL" clId="{5B64DC79-2019-4620-8C83-2C13CA3CD371}" dt="2023-09-16T19:59:04.732" v="1852"/>
          <ac:spMkLst>
            <pc:docMk/>
            <pc:sldMk cId="2342445530" sldId="265"/>
            <ac:spMk id="3" creationId="{A047B2B2-970F-1290-4EBE-5888D4734F1E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342445530" sldId="265"/>
            <ac:spMk id="4" creationId="{7FDC0ABB-588C-14CA-8826-73769B767EA7}"/>
          </ac:spMkLst>
        </pc:spChg>
        <pc:spChg chg="mod">
          <ac:chgData name="Serafin József" userId="cce22bf5-2214-495b-90fd-e0035b76fb13" providerId="ADAL" clId="{5B64DC79-2019-4620-8C83-2C13CA3CD371}" dt="2023-09-16T20:00:12.779" v="1864" actId="14100"/>
          <ac:spMkLst>
            <pc:docMk/>
            <pc:sldMk cId="2342445530" sldId="265"/>
            <ac:spMk id="5" creationId="{F0D2D7F2-8CBF-FC72-3D76-96EA91DCB1BB}"/>
          </ac:spMkLst>
        </pc:spChg>
        <pc:spChg chg="mod">
          <ac:chgData name="Serafin József" userId="cce22bf5-2214-495b-90fd-e0035b76fb13" providerId="ADAL" clId="{5B64DC79-2019-4620-8C83-2C13CA3CD371}" dt="2023-09-16T12:30:57.895" v="357"/>
          <ac:spMkLst>
            <pc:docMk/>
            <pc:sldMk cId="2342445530" sldId="265"/>
            <ac:spMk id="6" creationId="{F0DF3090-1A62-838C-D106-1D8CA9C8FE7E}"/>
          </ac:spMkLst>
        </pc:spChg>
        <pc:spChg chg="add del mod">
          <ac:chgData name="Serafin József" userId="cce22bf5-2214-495b-90fd-e0035b76fb13" providerId="ADAL" clId="{5B64DC79-2019-4620-8C83-2C13CA3CD371}" dt="2023-09-10T11:47:16.628" v="241"/>
          <ac:spMkLst>
            <pc:docMk/>
            <pc:sldMk cId="2342445530" sldId="265"/>
            <ac:spMk id="7" creationId="{5B926F1E-C006-24B2-D2E2-C259009A7E35}"/>
          </ac:spMkLst>
        </pc:spChg>
        <pc:spChg chg="add mod">
          <ac:chgData name="Serafin József" userId="cce22bf5-2214-495b-90fd-e0035b76fb13" providerId="ADAL" clId="{5B64DC79-2019-4620-8C83-2C13CA3CD371}" dt="2023-09-16T18:29:21.770" v="708" actId="113"/>
          <ac:spMkLst>
            <pc:docMk/>
            <pc:sldMk cId="2342445530" sldId="265"/>
            <ac:spMk id="8" creationId="{9BAC24A0-4A1A-D147-509F-EDA23F70B8DC}"/>
          </ac:spMkLst>
        </pc:spChg>
      </pc:sldChg>
      <pc:sldChg chg="modSp add del mod">
        <pc:chgData name="Serafin József" userId="cce22bf5-2214-495b-90fd-e0035b76fb13" providerId="ADAL" clId="{5B64DC79-2019-4620-8C83-2C13CA3CD371}" dt="2023-10-07T06:23:56.088" v="2117" actId="47"/>
        <pc:sldMkLst>
          <pc:docMk/>
          <pc:sldMk cId="2970878505" sldId="266"/>
        </pc:sldMkLst>
        <pc:graphicFrameChg chg="mod">
          <ac:chgData name="Serafin József" userId="cce22bf5-2214-495b-90fd-e0035b76fb13" providerId="ADAL" clId="{5B64DC79-2019-4620-8C83-2C13CA3CD371}" dt="2023-09-16T12:33:13.409" v="426" actId="14100"/>
          <ac:graphicFrameMkLst>
            <pc:docMk/>
            <pc:sldMk cId="2970878505" sldId="266"/>
            <ac:graphicFrameMk id="3" creationId="{00000000-0000-0000-0000-000000000000}"/>
          </ac:graphicFrameMkLst>
        </pc:graphicFrameChg>
      </pc:sldChg>
      <pc:sldChg chg="modSp add del mod">
        <pc:chgData name="Serafin József" userId="cce22bf5-2214-495b-90fd-e0035b76fb13" providerId="ADAL" clId="{5B64DC79-2019-4620-8C83-2C13CA3CD371}" dt="2023-10-07T06:23:59.271" v="2118" actId="47"/>
        <pc:sldMkLst>
          <pc:docMk/>
          <pc:sldMk cId="2145301010" sldId="267"/>
        </pc:sldMkLst>
        <pc:spChg chg="mod">
          <ac:chgData name="Serafin József" userId="cce22bf5-2214-495b-90fd-e0035b76fb13" providerId="ADAL" clId="{5B64DC79-2019-4620-8C83-2C13CA3CD371}" dt="2023-09-16T12:35:40.712" v="446" actId="20577"/>
          <ac:spMkLst>
            <pc:docMk/>
            <pc:sldMk cId="2145301010" sldId="267"/>
            <ac:spMk id="2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34:39.561" v="430" actId="1076"/>
          <ac:spMkLst>
            <pc:docMk/>
            <pc:sldMk cId="2145301010" sldId="267"/>
            <ac:spMk id="3" creationId="{00000000-0000-0000-0000-000000000000}"/>
          </ac:spMkLst>
        </pc:spChg>
      </pc:sldChg>
      <pc:sldChg chg="modSp add del mod">
        <pc:chgData name="Serafin József" userId="cce22bf5-2214-495b-90fd-e0035b76fb13" providerId="ADAL" clId="{5B64DC79-2019-4620-8C83-2C13CA3CD371}" dt="2023-10-07T06:24:03.068" v="2119" actId="47"/>
        <pc:sldMkLst>
          <pc:docMk/>
          <pc:sldMk cId="1823034492" sldId="268"/>
        </pc:sldMkLst>
        <pc:spChg chg="mod">
          <ac:chgData name="Serafin József" userId="cce22bf5-2214-495b-90fd-e0035b76fb13" providerId="ADAL" clId="{5B64DC79-2019-4620-8C83-2C13CA3CD371}" dt="2023-09-16T12:43:12.896" v="484" actId="14100"/>
          <ac:spMkLst>
            <pc:docMk/>
            <pc:sldMk cId="1823034492" sldId="268"/>
            <ac:spMk id="2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43:37.488" v="486" actId="1076"/>
          <ac:spMkLst>
            <pc:docMk/>
            <pc:sldMk cId="1823034492" sldId="268"/>
            <ac:spMk id="3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44:07.760" v="489" actId="255"/>
          <ac:spMkLst>
            <pc:docMk/>
            <pc:sldMk cId="1823034492" sldId="268"/>
            <ac:spMk id="4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43:24.482" v="485" actId="1076"/>
          <ac:spMkLst>
            <pc:docMk/>
            <pc:sldMk cId="1823034492" sldId="268"/>
            <ac:spMk id="5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43:51.484" v="488" actId="1076"/>
          <ac:spMkLst>
            <pc:docMk/>
            <pc:sldMk cId="1823034492" sldId="268"/>
            <ac:spMk id="6" creationId="{00000000-0000-0000-0000-000000000000}"/>
          </ac:spMkLst>
        </pc:spChg>
      </pc:sldChg>
      <pc:sldChg chg="modSp add del mod">
        <pc:chgData name="Serafin József" userId="cce22bf5-2214-495b-90fd-e0035b76fb13" providerId="ADAL" clId="{5B64DC79-2019-4620-8C83-2C13CA3CD371}" dt="2023-10-07T06:24:09.759" v="2120" actId="47"/>
        <pc:sldMkLst>
          <pc:docMk/>
          <pc:sldMk cId="156411092" sldId="269"/>
        </pc:sldMkLst>
        <pc:spChg chg="mod">
          <ac:chgData name="Serafin József" userId="cce22bf5-2214-495b-90fd-e0035b76fb13" providerId="ADAL" clId="{5B64DC79-2019-4620-8C83-2C13CA3CD371}" dt="2023-09-16T12:46:37.744" v="491" actId="14100"/>
          <ac:spMkLst>
            <pc:docMk/>
            <pc:sldMk cId="156411092" sldId="269"/>
            <ac:spMk id="2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46:49.663" v="493" actId="14100"/>
          <ac:spMkLst>
            <pc:docMk/>
            <pc:sldMk cId="156411092" sldId="269"/>
            <ac:spMk id="3" creationId="{00000000-0000-0000-0000-000000000000}"/>
          </ac:spMkLst>
        </pc:spChg>
      </pc:sldChg>
      <pc:sldChg chg="modSp add del mod">
        <pc:chgData name="Serafin József" userId="cce22bf5-2214-495b-90fd-e0035b76fb13" providerId="ADAL" clId="{5B64DC79-2019-4620-8C83-2C13CA3CD371}" dt="2023-10-07T06:24:12.777" v="2121" actId="47"/>
        <pc:sldMkLst>
          <pc:docMk/>
          <pc:sldMk cId="3588769113" sldId="270"/>
        </pc:sldMkLst>
        <pc:spChg chg="mod">
          <ac:chgData name="Serafin József" userId="cce22bf5-2214-495b-90fd-e0035b76fb13" providerId="ADAL" clId="{5B64DC79-2019-4620-8C83-2C13CA3CD371}" dt="2023-09-16T12:48:15.831" v="495" actId="14100"/>
          <ac:spMkLst>
            <pc:docMk/>
            <pc:sldMk cId="3588769113" sldId="270"/>
            <ac:spMk id="2" creationId="{00000000-0000-0000-0000-000000000000}"/>
          </ac:spMkLst>
        </pc:spChg>
        <pc:spChg chg="mod">
          <ac:chgData name="Serafin József" userId="cce22bf5-2214-495b-90fd-e0035b76fb13" providerId="ADAL" clId="{5B64DC79-2019-4620-8C83-2C13CA3CD371}" dt="2023-09-16T12:48:54.403" v="509" actId="14100"/>
          <ac:spMkLst>
            <pc:docMk/>
            <pc:sldMk cId="3588769113" sldId="270"/>
            <ac:spMk id="3" creationId="{00000000-0000-0000-0000-000000000000}"/>
          </ac:spMkLst>
        </pc:spChg>
      </pc:sldChg>
      <pc:sldChg chg="modSp new mod">
        <pc:chgData name="Serafin József" userId="cce22bf5-2214-495b-90fd-e0035b76fb13" providerId="ADAL" clId="{5B64DC79-2019-4620-8C83-2C13CA3CD371}" dt="2023-09-16T18:26:29.408" v="705" actId="255"/>
        <pc:sldMkLst>
          <pc:docMk/>
          <pc:sldMk cId="2083096446" sldId="271"/>
        </pc:sldMkLst>
        <pc:spChg chg="mod">
          <ac:chgData name="Serafin József" userId="cce22bf5-2214-495b-90fd-e0035b76fb13" providerId="ADAL" clId="{5B64DC79-2019-4620-8C83-2C13CA3CD371}" dt="2023-09-16T18:21:45.601" v="633" actId="27636"/>
          <ac:spMkLst>
            <pc:docMk/>
            <pc:sldMk cId="2083096446" sldId="271"/>
            <ac:spMk id="2" creationId="{CD57F826-EA38-C781-F989-1D7CEEB59A1C}"/>
          </ac:spMkLst>
        </pc:spChg>
        <pc:spChg chg="mod">
          <ac:chgData name="Serafin József" userId="cce22bf5-2214-495b-90fd-e0035b76fb13" providerId="ADAL" clId="{5B64DC79-2019-4620-8C83-2C13CA3CD371}" dt="2023-09-16T18:25:52.711" v="701" actId="5793"/>
          <ac:spMkLst>
            <pc:docMk/>
            <pc:sldMk cId="2083096446" sldId="271"/>
            <ac:spMk id="3" creationId="{1263C5E4-D9D0-012D-04B6-D1D3573E9970}"/>
          </ac:spMkLst>
        </pc:spChg>
        <pc:spChg chg="mod">
          <ac:chgData name="Serafin József" userId="cce22bf5-2214-495b-90fd-e0035b76fb13" providerId="ADAL" clId="{5B64DC79-2019-4620-8C83-2C13CA3CD371}" dt="2023-09-16T18:26:29.408" v="705" actId="255"/>
          <ac:spMkLst>
            <pc:docMk/>
            <pc:sldMk cId="2083096446" sldId="271"/>
            <ac:spMk id="4" creationId="{EE524445-46E9-3407-BE3E-ADA615899871}"/>
          </ac:spMkLst>
        </pc:spChg>
      </pc:sldChg>
      <pc:sldChg chg="modSp new mod">
        <pc:chgData name="Serafin József" userId="cce22bf5-2214-495b-90fd-e0035b76fb13" providerId="ADAL" clId="{5B64DC79-2019-4620-8C83-2C13CA3CD371}" dt="2023-10-08T08:44:34.894" v="2148" actId="400"/>
        <pc:sldMkLst>
          <pc:docMk/>
          <pc:sldMk cId="1663183520" sldId="272"/>
        </pc:sldMkLst>
        <pc:spChg chg="mod">
          <ac:chgData name="Serafin József" userId="cce22bf5-2214-495b-90fd-e0035b76fb13" providerId="ADAL" clId="{5B64DC79-2019-4620-8C83-2C13CA3CD371}" dt="2023-09-16T18:49:13.355" v="1157" actId="14100"/>
          <ac:spMkLst>
            <pc:docMk/>
            <pc:sldMk cId="1663183520" sldId="272"/>
            <ac:spMk id="2" creationId="{023564DE-4220-1DE2-4F48-3BA3C6144007}"/>
          </ac:spMkLst>
        </pc:spChg>
        <pc:spChg chg="mod">
          <ac:chgData name="Serafin József" userId="cce22bf5-2214-495b-90fd-e0035b76fb13" providerId="ADAL" clId="{5B64DC79-2019-4620-8C83-2C13CA3CD371}" dt="2023-10-08T08:44:34.894" v="2148" actId="400"/>
          <ac:spMkLst>
            <pc:docMk/>
            <pc:sldMk cId="1663183520" sldId="272"/>
            <ac:spMk id="3" creationId="{866454D3-2D17-34C2-BB62-69D664B5D80F}"/>
          </ac:spMkLst>
        </pc:spChg>
      </pc:sldChg>
      <pc:sldChg chg="modSp new mod ord">
        <pc:chgData name="Serafin József" userId="cce22bf5-2214-495b-90fd-e0035b76fb13" providerId="ADAL" clId="{5B64DC79-2019-4620-8C83-2C13CA3CD371}" dt="2023-10-08T08:57:46.350" v="2151"/>
        <pc:sldMkLst>
          <pc:docMk/>
          <pc:sldMk cId="2459453235" sldId="273"/>
        </pc:sldMkLst>
        <pc:spChg chg="mod">
          <ac:chgData name="Serafin József" userId="cce22bf5-2214-495b-90fd-e0035b76fb13" providerId="ADAL" clId="{5B64DC79-2019-4620-8C83-2C13CA3CD371}" dt="2023-09-16T19:53:45.173" v="1843" actId="1076"/>
          <ac:spMkLst>
            <pc:docMk/>
            <pc:sldMk cId="2459453235" sldId="273"/>
            <ac:spMk id="2" creationId="{09635B0A-0143-E4A8-CBCD-3FCBF410D040}"/>
          </ac:spMkLst>
        </pc:spChg>
        <pc:spChg chg="mod">
          <ac:chgData name="Serafin József" userId="cce22bf5-2214-495b-90fd-e0035b76fb13" providerId="ADAL" clId="{5B64DC79-2019-4620-8C83-2C13CA3CD371}" dt="2023-09-16T19:54:15.243" v="1848" actId="113"/>
          <ac:spMkLst>
            <pc:docMk/>
            <pc:sldMk cId="2459453235" sldId="273"/>
            <ac:spMk id="3" creationId="{03F420B6-13C2-2777-AE3A-158C533B2C80}"/>
          </ac:spMkLst>
        </pc:spChg>
      </pc:sldChg>
      <pc:sldChg chg="modSp new del mod">
        <pc:chgData name="Serafin József" userId="cce22bf5-2214-495b-90fd-e0035b76fb13" providerId="ADAL" clId="{5B64DC79-2019-4620-8C83-2C13CA3CD371}" dt="2023-09-16T20:10:28.675" v="2016" actId="47"/>
        <pc:sldMkLst>
          <pc:docMk/>
          <pc:sldMk cId="1038555537" sldId="274"/>
        </pc:sldMkLst>
        <pc:spChg chg="mod">
          <ac:chgData name="Serafin József" userId="cce22bf5-2214-495b-90fd-e0035b76fb13" providerId="ADAL" clId="{5B64DC79-2019-4620-8C83-2C13CA3CD371}" dt="2023-09-16T20:02:12.870" v="1936" actId="20577"/>
          <ac:spMkLst>
            <pc:docMk/>
            <pc:sldMk cId="1038555537" sldId="274"/>
            <ac:spMk id="3" creationId="{B1F5DD31-E5AD-3F94-E39D-30F25BB01D26}"/>
          </ac:spMkLst>
        </pc:spChg>
        <pc:spChg chg="mod">
          <ac:chgData name="Serafin József" userId="cce22bf5-2214-495b-90fd-e0035b76fb13" providerId="ADAL" clId="{5B64DC79-2019-4620-8C83-2C13CA3CD371}" dt="2023-09-16T20:01:55.428" v="1912" actId="20577"/>
          <ac:spMkLst>
            <pc:docMk/>
            <pc:sldMk cId="1038555537" sldId="274"/>
            <ac:spMk id="5" creationId="{5F680DA7-2AA6-B1CB-59A2-FE00CC7B183C}"/>
          </ac:spMkLst>
        </pc:spChg>
      </pc:sldChg>
      <pc:sldChg chg="new del">
        <pc:chgData name="Serafin József" userId="cce22bf5-2214-495b-90fd-e0035b76fb13" providerId="ADAL" clId="{5B64DC79-2019-4620-8C83-2C13CA3CD371}" dt="2023-09-16T20:10:31.652" v="2017" actId="47"/>
        <pc:sldMkLst>
          <pc:docMk/>
          <pc:sldMk cId="51881208" sldId="275"/>
        </pc:sldMkLst>
      </pc:sldChg>
      <pc:sldChg chg="modSp add mod">
        <pc:chgData name="Serafin József" userId="cce22bf5-2214-495b-90fd-e0035b76fb13" providerId="ADAL" clId="{5B64DC79-2019-4620-8C83-2C13CA3CD371}" dt="2023-09-28T20:30:43.111" v="2063" actId="20577"/>
        <pc:sldMkLst>
          <pc:docMk/>
          <pc:sldMk cId="3838059742" sldId="276"/>
        </pc:sldMkLst>
        <pc:spChg chg="mod">
          <ac:chgData name="Serafin József" userId="cce22bf5-2214-495b-90fd-e0035b76fb13" providerId="ADAL" clId="{5B64DC79-2019-4620-8C83-2C13CA3CD371}" dt="2023-09-16T20:11:23.272" v="2029" actId="14100"/>
          <ac:spMkLst>
            <pc:docMk/>
            <pc:sldMk cId="3838059742" sldId="276"/>
            <ac:spMk id="2" creationId="{598D66A6-11FC-4029-899F-5A8972403528}"/>
          </ac:spMkLst>
        </pc:spChg>
        <pc:spChg chg="mod">
          <ac:chgData name="Serafin József" userId="cce22bf5-2214-495b-90fd-e0035b76fb13" providerId="ADAL" clId="{5B64DC79-2019-4620-8C83-2C13CA3CD371}" dt="2023-09-28T20:30:43.111" v="2063" actId="20577"/>
          <ac:spMkLst>
            <pc:docMk/>
            <pc:sldMk cId="3838059742" sldId="276"/>
            <ac:spMk id="3" creationId="{079C0ADC-79B7-4980-91A5-6F9B1A9695B1}"/>
          </ac:spMkLst>
        </pc:spChg>
        <pc:picChg chg="mod">
          <ac:chgData name="Serafin József" userId="cce22bf5-2214-495b-90fd-e0035b76fb13" providerId="ADAL" clId="{5B64DC79-2019-4620-8C83-2C13CA3CD371}" dt="2023-09-16T20:07:48.611" v="1955" actId="1076"/>
          <ac:picMkLst>
            <pc:docMk/>
            <pc:sldMk cId="3838059742" sldId="276"/>
            <ac:picMk id="4" creationId="{D9D5216D-9666-47DA-817C-0429F00FB9A5}"/>
          </ac:picMkLst>
        </pc:picChg>
      </pc:sldChg>
      <pc:sldChg chg="modSp mod">
        <pc:chgData name="Serafin József" userId="cce22bf5-2214-495b-90fd-e0035b76fb13" providerId="ADAL" clId="{5B64DC79-2019-4620-8C83-2C13CA3CD371}" dt="2023-10-08T09:04:33.874" v="2256" actId="20577"/>
        <pc:sldMkLst>
          <pc:docMk/>
          <pc:sldMk cId="2889025536" sldId="277"/>
        </pc:sldMkLst>
        <pc:spChg chg="mod">
          <ac:chgData name="Serafin József" userId="cce22bf5-2214-495b-90fd-e0035b76fb13" providerId="ADAL" clId="{5B64DC79-2019-4620-8C83-2C13CA3CD371}" dt="2023-10-08T09:04:33.874" v="2256" actId="20577"/>
          <ac:spMkLst>
            <pc:docMk/>
            <pc:sldMk cId="2889025536" sldId="277"/>
            <ac:spMk id="3" creationId="{7A2351A9-9266-0645-6D7E-8BABB13C813F}"/>
          </ac:spMkLst>
        </pc:spChg>
      </pc:sldChg>
      <pc:sldChg chg="add del">
        <pc:chgData name="Serafin József" userId="cce22bf5-2214-495b-90fd-e0035b76fb13" providerId="ADAL" clId="{5B64DC79-2019-4620-8C83-2C13CA3CD371}" dt="2023-09-16T20:10:21.080" v="2015"/>
        <pc:sldMkLst>
          <pc:docMk/>
          <pc:sldMk cId="3146618339" sldId="277"/>
        </pc:sldMkLst>
      </pc:sldChg>
      <pc:sldChg chg="add setBg">
        <pc:chgData name="Serafin József" userId="cce22bf5-2214-495b-90fd-e0035b76fb13" providerId="ADAL" clId="{5B64DC79-2019-4620-8C83-2C13CA3CD371}" dt="2023-09-28T20:27:54.670" v="2034"/>
        <pc:sldMkLst>
          <pc:docMk/>
          <pc:sldMk cId="824983602" sldId="278"/>
        </pc:sldMkLst>
      </pc:sldChg>
      <pc:sldChg chg="modSp add mod">
        <pc:chgData name="Serafin József" userId="cce22bf5-2214-495b-90fd-e0035b76fb13" providerId="ADAL" clId="{5B64DC79-2019-4620-8C83-2C13CA3CD371}" dt="2023-10-08T09:03:18.401" v="2215" actId="113"/>
        <pc:sldMkLst>
          <pc:docMk/>
          <pc:sldMk cId="1211007599" sldId="279"/>
        </pc:sldMkLst>
        <pc:spChg chg="mod">
          <ac:chgData name="Serafin József" userId="cce22bf5-2214-495b-90fd-e0035b76fb13" providerId="ADAL" clId="{5B64DC79-2019-4620-8C83-2C13CA3CD371}" dt="2023-10-08T09:03:18.401" v="2215" actId="113"/>
          <ac:spMkLst>
            <pc:docMk/>
            <pc:sldMk cId="1211007599" sldId="279"/>
            <ac:spMk id="3" creationId="{FECC6C7D-D0C5-C49F-93E6-F50B17326256}"/>
          </ac:spMkLst>
        </pc:spChg>
      </pc:sldChg>
      <pc:sldChg chg="add">
        <pc:chgData name="Serafin József" userId="cce22bf5-2214-495b-90fd-e0035b76fb13" providerId="ADAL" clId="{5B64DC79-2019-4620-8C83-2C13CA3CD371}" dt="2023-09-28T20:31:48.020" v="2064"/>
        <pc:sldMkLst>
          <pc:docMk/>
          <pc:sldMk cId="414071193" sldId="280"/>
        </pc:sldMkLst>
      </pc:sldChg>
      <pc:sldChg chg="modSp add mod">
        <pc:chgData name="Serafin József" userId="cce22bf5-2214-495b-90fd-e0035b76fb13" providerId="ADAL" clId="{5B64DC79-2019-4620-8C83-2C13CA3CD371}" dt="2023-10-08T09:02:39.199" v="2209" actId="20577"/>
        <pc:sldMkLst>
          <pc:docMk/>
          <pc:sldMk cId="4162049020" sldId="281"/>
        </pc:sldMkLst>
        <pc:spChg chg="mod">
          <ac:chgData name="Serafin József" userId="cce22bf5-2214-495b-90fd-e0035b76fb13" providerId="ADAL" clId="{5B64DC79-2019-4620-8C83-2C13CA3CD371}" dt="2023-10-08T09:02:39.199" v="2209" actId="20577"/>
          <ac:spMkLst>
            <pc:docMk/>
            <pc:sldMk cId="4162049020" sldId="281"/>
            <ac:spMk id="3" creationId="{FECC6C7D-D0C5-C49F-93E6-F50B17326256}"/>
          </ac:spMkLst>
        </pc:spChg>
      </pc:sldChg>
      <pc:sldChg chg="modSp add mod">
        <pc:chgData name="Serafin József" userId="cce22bf5-2214-495b-90fd-e0035b76fb13" providerId="ADAL" clId="{5B64DC79-2019-4620-8C83-2C13CA3CD371}" dt="2023-10-08T09:01:53.250" v="2200" actId="20577"/>
        <pc:sldMkLst>
          <pc:docMk/>
          <pc:sldMk cId="3570137017" sldId="282"/>
        </pc:sldMkLst>
        <pc:spChg chg="mod">
          <ac:chgData name="Serafin József" userId="cce22bf5-2214-495b-90fd-e0035b76fb13" providerId="ADAL" clId="{5B64DC79-2019-4620-8C83-2C13CA3CD371}" dt="2023-10-08T09:01:53.250" v="2200" actId="20577"/>
          <ac:spMkLst>
            <pc:docMk/>
            <pc:sldMk cId="3570137017" sldId="282"/>
            <ac:spMk id="3" creationId="{FECC6C7D-D0C5-C49F-93E6-F50B17326256}"/>
          </ac:spMkLst>
        </pc:spChg>
      </pc:sldChg>
      <pc:sldMasterChg chg="delSldLayout modSldLayout">
        <pc:chgData name="Serafin József" userId="cce22bf5-2214-495b-90fd-e0035b76fb13" providerId="ADAL" clId="{5B64DC79-2019-4620-8C83-2C13CA3CD371}" dt="2023-10-07T06:24:12.777" v="2121" actId="47"/>
        <pc:sldMasterMkLst>
          <pc:docMk/>
          <pc:sldMasterMk cId="682662147" sldId="2147483763"/>
        </pc:sldMasterMkLst>
        <pc:sldLayoutChg chg="delSp del">
          <pc:chgData name="Serafin József" userId="cce22bf5-2214-495b-90fd-e0035b76fb13" providerId="ADAL" clId="{5B64DC79-2019-4620-8C83-2C13CA3CD371}" dt="2023-10-07T06:24:12.777" v="2121" actId="47"/>
          <pc:sldLayoutMkLst>
            <pc:docMk/>
            <pc:sldMasterMk cId="682662147" sldId="2147483763"/>
            <pc:sldLayoutMk cId="3024496858" sldId="2147483780"/>
          </pc:sldLayoutMkLst>
          <pc:grpChg chg="del">
            <ac:chgData name="Serafin József" userId="cce22bf5-2214-495b-90fd-e0035b76fb13" providerId="ADAL" clId="{5B64DC79-2019-4620-8C83-2C13CA3CD371}" dt="2023-09-16T12:30:57.895" v="357"/>
            <ac:grpSpMkLst>
              <pc:docMk/>
              <pc:sldMasterMk cId="682662147" sldId="2147483763"/>
              <pc:sldLayoutMk cId="3024496858" sldId="2147483780"/>
              <ac:grpSpMk id="13" creationId="{00000000-0000-0000-0000-000000000000}"/>
            </ac:grpSpMkLst>
          </pc:gr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5025F-B3AF-4424-8C89-73C12445808E}" type="datetimeFigureOut">
              <a:rPr lang="hu-HU" smtClean="0"/>
              <a:t>2023. 10. 09.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D7E94-41E4-4DC7-ABA1-572EA5DD3B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610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08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5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8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83307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6299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172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7608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52061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46234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63093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33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528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33143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0706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883433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81889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007228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90588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28127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5059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7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8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3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0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98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6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ocialismodszertan.hu/" TargetMode="External"/><Relationship Id="rId2" Type="http://schemas.openxmlformats.org/officeDocument/2006/relationships/hyperlink" Target="https://www.youtube.com/watch?v=PqbCaJADI8c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net.jogtar.hu/jogszabaly?docid=A1100211.TV" TargetMode="External"/><Relationship Id="rId13" Type="http://schemas.openxmlformats.org/officeDocument/2006/relationships/hyperlink" Target="https://net.jogtar.hu/jogszabaly?docid=A0700080.TV" TargetMode="External"/><Relationship Id="rId18" Type="http://schemas.openxmlformats.org/officeDocument/2006/relationships/image" Target="../media/image4.emf"/><Relationship Id="rId3" Type="http://schemas.openxmlformats.org/officeDocument/2006/relationships/hyperlink" Target="https://net.jogtar.hu/jogszabaly?docid=A0000001.SCM" TargetMode="External"/><Relationship Id="rId7" Type="http://schemas.openxmlformats.org/officeDocument/2006/relationships/hyperlink" Target="https://net.jogtar.hu/jogszabaly?docid=A1300155.TV" TargetMode="External"/><Relationship Id="rId12" Type="http://schemas.openxmlformats.org/officeDocument/2006/relationships/hyperlink" Target="https://net.jogtar.hu/jogszabaly?docid=A0900072.TV" TargetMode="External"/><Relationship Id="rId17" Type="http://schemas.openxmlformats.org/officeDocument/2006/relationships/hyperlink" Target="https://net.jogtar.hu/jogszabaly?dbnum=1&amp;docid=A1100191.TV&amp;mahu=1" TargetMode="External"/><Relationship Id="rId2" Type="http://schemas.openxmlformats.org/officeDocument/2006/relationships/hyperlink" Target="https://net.jogtar.hu/jogszabaly?docid=99300003.TV" TargetMode="External"/><Relationship Id="rId16" Type="http://schemas.openxmlformats.org/officeDocument/2006/relationships/hyperlink" Target="https://net.jogtar.hu/jogszabaly?docid=A0400140.TV&amp;timeshift=20170101&amp;txtreferer=A1100190.TV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net.jogtar.hu/jogszabaly?docid=99900009.SCM" TargetMode="External"/><Relationship Id="rId11" Type="http://schemas.openxmlformats.org/officeDocument/2006/relationships/hyperlink" Target="https://net.jogtar.hu/jogszabaly?docid=A1100206.TV&amp;mahu=1" TargetMode="External"/><Relationship Id="rId5" Type="http://schemas.openxmlformats.org/officeDocument/2006/relationships/hyperlink" Target="https://net.jogtar.hu/jogszabaly?docid=99700253.KOR" TargetMode="External"/><Relationship Id="rId15" Type="http://schemas.openxmlformats.org/officeDocument/2006/relationships/hyperlink" Target="https://net.jogtar.hu/jogszabaly?docid=A1100112.TV" TargetMode="External"/><Relationship Id="rId10" Type="http://schemas.openxmlformats.org/officeDocument/2006/relationships/hyperlink" Target="https://net.jogtar.hu/jogszabaly?docid=99800223.KOR" TargetMode="External"/><Relationship Id="rId4" Type="http://schemas.openxmlformats.org/officeDocument/2006/relationships/hyperlink" Target="https://net.jogtar.hu/jogszabaly?docid=99300029.KOR" TargetMode="External"/><Relationship Id="rId9" Type="http://schemas.openxmlformats.org/officeDocument/2006/relationships/hyperlink" Target="https://net.jogtar.hu/jogszabaly?docid=99800084.TV" TargetMode="External"/><Relationship Id="rId14" Type="http://schemas.openxmlformats.org/officeDocument/2006/relationships/hyperlink" Target="https://net.jogtar.hu/jogszabaly?docid=A0300125.TV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net.jogtar.hu/jogszabaly?docid=A1100195.TV" TargetMode="External"/><Relationship Id="rId13" Type="http://schemas.openxmlformats.org/officeDocument/2006/relationships/hyperlink" Target="https://net.jogtar.hu/jogszabaly?docid=A1300369.KOR" TargetMode="External"/><Relationship Id="rId18" Type="http://schemas.openxmlformats.org/officeDocument/2006/relationships/hyperlink" Target="https://net.jogtar.hu/jogszabaly?docid=a0700068.fvm" TargetMode="External"/><Relationship Id="rId3" Type="http://schemas.openxmlformats.org/officeDocument/2006/relationships/hyperlink" Target="https://net.jogtar.hu/jogszabaly?docid=A1300005.TV" TargetMode="External"/><Relationship Id="rId7" Type="http://schemas.openxmlformats.org/officeDocument/2006/relationships/hyperlink" Target="https://net.jogtar.hu/jogszabaly?docid=A0000257.KOR" TargetMode="External"/><Relationship Id="rId12" Type="http://schemas.openxmlformats.org/officeDocument/2006/relationships/hyperlink" Target="https://net.jogtar.hu/jogszabaly?docid=A0800191.KOR" TargetMode="External"/><Relationship Id="rId17" Type="http://schemas.openxmlformats.org/officeDocument/2006/relationships/hyperlink" Target="https://net.jogtar.hu/jogszabaly?docid=a0600066.fvm" TargetMode="External"/><Relationship Id="rId2" Type="http://schemas.openxmlformats.org/officeDocument/2006/relationships/hyperlink" Target="https://net.jogtar.hu/jogszabaly?docid=A1200001.TV" TargetMode="External"/><Relationship Id="rId16" Type="http://schemas.openxmlformats.org/officeDocument/2006/relationships/hyperlink" Target="https://net.jogtar.hu/jogszabaly?docid=99700253.kor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net.jogtar.hu/jogszabaly?docid=A0000009.SCM" TargetMode="External"/><Relationship Id="rId11" Type="http://schemas.openxmlformats.org/officeDocument/2006/relationships/hyperlink" Target="https://net.jogtar.hu/jogszabaly?docid=A1700018.KOR&amp;timeshift=fffffff4&amp;txtreferer=00000001.TXT" TargetMode="External"/><Relationship Id="rId5" Type="http://schemas.openxmlformats.org/officeDocument/2006/relationships/hyperlink" Target="https://net.jogtar.hu/jogszabaly?docid=A0000008.SCM" TargetMode="External"/><Relationship Id="rId15" Type="http://schemas.openxmlformats.org/officeDocument/2006/relationships/hyperlink" Target="https://net.jogtar.hu/jogszabaly?docid=A1500415.KOR" TargetMode="External"/><Relationship Id="rId10" Type="http://schemas.openxmlformats.org/officeDocument/2006/relationships/hyperlink" Target="https://net.jogtar.hu/jogszabaly?docid=a1300489.kor" TargetMode="External"/><Relationship Id="rId19" Type="http://schemas.openxmlformats.org/officeDocument/2006/relationships/hyperlink" Target="https://net.jogtar.hu/jogszabaly?docid=99800033.nm" TargetMode="External"/><Relationship Id="rId4" Type="http://schemas.openxmlformats.org/officeDocument/2006/relationships/hyperlink" Target="https://net.jogtar.hu/jogszabaly?docid=99200033.tv" TargetMode="External"/><Relationship Id="rId9" Type="http://schemas.openxmlformats.org/officeDocument/2006/relationships/hyperlink" Target="https://net.jogtar.hu/jogszabaly?docid=A1100368.KOR" TargetMode="External"/><Relationship Id="rId14" Type="http://schemas.openxmlformats.org/officeDocument/2006/relationships/hyperlink" Target="https://net.jogtar.hu/jogszabaly?docid=a1300392.k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lhők az égen kis szögben alulról fotózva">
            <a:extLst>
              <a:ext uri="{FF2B5EF4-FFF2-40B4-BE49-F238E27FC236}">
                <a16:creationId xmlns:a16="http://schemas.microsoft.com/office/drawing/2014/main" id="{FA9FD8D8-ADAD-7A86-1530-F85903563E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97" b="10134"/>
          <a:stretch/>
        </p:blipFill>
        <p:spPr>
          <a:xfrm>
            <a:off x="14848" y="0"/>
            <a:ext cx="1219198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5B44386-CA43-2323-71C8-DBEA16149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475" y="658807"/>
            <a:ext cx="8891690" cy="1973788"/>
          </a:xfrm>
        </p:spPr>
        <p:txBody>
          <a:bodyPr anchor="ctr">
            <a:normAutofit/>
          </a:bodyPr>
          <a:lstStyle/>
          <a:p>
            <a:r>
              <a:rPr lang="hu-HU" sz="4000" dirty="0">
                <a:solidFill>
                  <a:srgbClr val="FFFFFF"/>
                </a:solidFill>
              </a:rPr>
              <a:t>Jövőben a múlt </a:t>
            </a:r>
            <a:br>
              <a:rPr lang="hu-HU" sz="4000" dirty="0">
                <a:solidFill>
                  <a:srgbClr val="FFFFFF"/>
                </a:solidFill>
              </a:rPr>
            </a:br>
            <a:br>
              <a:rPr lang="hu-HU" sz="4000" dirty="0">
                <a:solidFill>
                  <a:srgbClr val="FFFFFF"/>
                </a:solidFill>
              </a:rPr>
            </a:br>
            <a:r>
              <a:rPr lang="hu-HU" sz="1800" dirty="0">
                <a:solidFill>
                  <a:schemeClr val="tx1"/>
                </a:solidFill>
              </a:rPr>
              <a:t>Esztergom  2023.  október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1D683AE-9793-7E58-CA8C-6DE8495B7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225403"/>
            <a:ext cx="3565849" cy="1346397"/>
          </a:xfrm>
        </p:spPr>
        <p:txBody>
          <a:bodyPr anchor="b">
            <a:normAutofit/>
          </a:bodyPr>
          <a:lstStyle/>
          <a:p>
            <a:r>
              <a:rPr lang="hu-HU" sz="1800" b="0" i="1">
                <a:solidFill>
                  <a:srgbClr val="000000"/>
                </a:solidFill>
                <a:effectLst/>
                <a:latin typeface="-apple-system"/>
              </a:rPr>
              <a:t>Szegények mindig lesznek köztetek, de én nem maradok mindig veletek.</a:t>
            </a:r>
            <a:r>
              <a:rPr lang="hu-HU" sz="1800" i="1"/>
              <a:t> </a:t>
            </a:r>
          </a:p>
          <a:p>
            <a:pPr algn="r"/>
            <a:r>
              <a:rPr lang="hu-HU" sz="1200" i="1">
                <a:solidFill>
                  <a:schemeClr val="tx1"/>
                </a:solidFill>
              </a:rPr>
              <a:t>Máté 26:11  </a:t>
            </a:r>
          </a:p>
          <a:p>
            <a:endParaRPr lang="hu-HU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1D245D-CEA9-1E32-75A1-BA555165C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302" y="609601"/>
            <a:ext cx="9566787" cy="575387"/>
          </a:xfrm>
        </p:spPr>
        <p:txBody>
          <a:bodyPr>
            <a:normAutofit fontScale="90000"/>
          </a:bodyPr>
          <a:lstStyle/>
          <a:p>
            <a:r>
              <a:rPr lang="hu-HU" dirty="0"/>
              <a:t>Az első harminc év után  …… </a:t>
            </a:r>
            <a:r>
              <a:rPr lang="hu-HU" b="1" dirty="0"/>
              <a:t>Jövőben a múlt!? 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CC6C7D-D0C5-C49F-93E6-F50B1732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245" y="1356852"/>
            <a:ext cx="9174367" cy="4984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Társadalmi - gazdasági  környezet  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Szükséglet</a:t>
            </a:r>
            <a:r>
              <a:rPr lang="hu-HU" dirty="0"/>
              <a:t> növekedés -  csökkenés?   idősödés, egyedül élés, </a:t>
            </a:r>
            <a:r>
              <a:rPr lang="hu-HU" dirty="0" err="1"/>
              <a:t>anómia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Szükségletek  -  </a:t>
            </a:r>
          </a:p>
          <a:p>
            <a:pPr marL="0" indent="0">
              <a:buNone/>
            </a:pPr>
            <a:r>
              <a:rPr lang="hu-HU" dirty="0"/>
              <a:t>	    társadalmi,  egyéni ellátotti,  hozzátartozói,  jogszabályi,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Fenntartható szociálpolitika </a:t>
            </a:r>
          </a:p>
          <a:p>
            <a:pPr marL="0" indent="0">
              <a:buNone/>
            </a:pPr>
            <a:r>
              <a:rPr lang="hu-HU" dirty="0"/>
              <a:t>Lehetséges fejlődési irányok </a:t>
            </a:r>
          </a:p>
          <a:p>
            <a:pPr marL="0" indent="0">
              <a:buNone/>
            </a:pPr>
            <a:r>
              <a:rPr lang="hu-HU" dirty="0"/>
              <a:t>		Előre készülni a várható jövőre    vagy    Kényszer hatására változni   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Szolgáltatás   stratégiai irányok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7197B38-B2E0-D035-7572-BED6D946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73B6D5D-385F-3B8D-905E-B9362BF9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543BE73-D098-6B6A-975C-4F5C6315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4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EDEE97-3D76-B61C-4662-CF40FBB7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571" y="624110"/>
            <a:ext cx="9273041" cy="714833"/>
          </a:xfrm>
        </p:spPr>
        <p:txBody>
          <a:bodyPr>
            <a:normAutofit/>
          </a:bodyPr>
          <a:lstStyle/>
          <a:p>
            <a:r>
              <a:rPr lang="hu-HU" dirty="0"/>
              <a:t>Szükségletek tengerében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4758F3-C0C4-A0DC-2393-32769DA50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257" y="1687287"/>
            <a:ext cx="9534589" cy="4201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Szükségletféleségek</a:t>
            </a:r>
            <a:r>
              <a:rPr lang="hu-HU" sz="2400" dirty="0"/>
              <a:t>  </a:t>
            </a:r>
          </a:p>
          <a:p>
            <a:pPr marL="400050" lvl="1" indent="0">
              <a:buNone/>
            </a:pPr>
            <a:r>
              <a:rPr lang="hu-HU" sz="2400" dirty="0"/>
              <a:t>Társadalmi  -  segíteni akarás, elérhető szolgáltatás, kicsi ráfordítás,  </a:t>
            </a:r>
          </a:p>
          <a:p>
            <a:pPr marL="400050" lvl="1" indent="0">
              <a:buNone/>
            </a:pPr>
            <a:r>
              <a:rPr lang="hu-HU" sz="2400" dirty="0"/>
              <a:t>Helyi -  jogkövetés, gazdaságosság, lakosság állapot, </a:t>
            </a:r>
          </a:p>
          <a:p>
            <a:pPr marL="400050" lvl="1" indent="0">
              <a:buNone/>
            </a:pPr>
            <a:r>
              <a:rPr lang="hu-HU" sz="2400" dirty="0"/>
              <a:t>Jogszabályi -  egyéb jogosultságok léte, </a:t>
            </a:r>
          </a:p>
          <a:p>
            <a:pPr marL="400050" lvl="1" indent="0">
              <a:buNone/>
            </a:pPr>
            <a:r>
              <a:rPr lang="hu-HU" sz="2400" dirty="0"/>
              <a:t>Egészségügyi – önellátó képesség </a:t>
            </a:r>
          </a:p>
          <a:p>
            <a:pPr marL="400050" lvl="1" indent="0">
              <a:buNone/>
            </a:pPr>
            <a:r>
              <a:rPr lang="hu-HU" sz="2400" dirty="0"/>
              <a:t>Egyéni  -  kinyilvánított,  nem felismert, titkolt, </a:t>
            </a:r>
          </a:p>
          <a:p>
            <a:pPr marL="400050" lvl="1" indent="0">
              <a:buNone/>
            </a:pPr>
            <a:r>
              <a:rPr lang="hu-HU" sz="2400" dirty="0"/>
              <a:t>Hozzátartozói  -  részben eltér az egyénitől </a:t>
            </a:r>
          </a:p>
          <a:p>
            <a:pPr marL="0" indent="0">
              <a:buNone/>
            </a:pPr>
            <a:r>
              <a:rPr lang="hu-HU" sz="2400" dirty="0"/>
              <a:t> 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52D8618-5D3E-17D2-2C8B-AE0D9640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83F5AC1-3DD0-EF64-46E9-2A705312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7BA97E0-9E9C-1941-6862-E0DAFB31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11</a:t>
            </a:fld>
            <a:endParaRPr lang="en-US"/>
          </a:p>
        </p:txBody>
      </p:sp>
      <p:pic>
        <p:nvPicPr>
          <p:cNvPr id="2052" name="Picture 4" descr="Tengerbe fulladt két férfi Ausztráliában, gyerekeiket akarták kimenteni a  vízből">
            <a:extLst>
              <a:ext uri="{FF2B5EF4-FFF2-40B4-BE49-F238E27FC236}">
                <a16:creationId xmlns:a16="http://schemas.microsoft.com/office/drawing/2014/main" id="{36A2835E-F384-0A20-CE4E-4FDCC6EF4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886" y="451865"/>
            <a:ext cx="2636904" cy="175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920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1D245D-CEA9-1E32-75A1-BA555165C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302" y="609601"/>
            <a:ext cx="9566787" cy="575387"/>
          </a:xfrm>
        </p:spPr>
        <p:txBody>
          <a:bodyPr>
            <a:normAutofit fontScale="90000"/>
          </a:bodyPr>
          <a:lstStyle/>
          <a:p>
            <a:r>
              <a:rPr lang="hu-HU" dirty="0"/>
              <a:t>Az első harminc év után  …… </a:t>
            </a:r>
            <a:r>
              <a:rPr lang="hu-HU" b="1" dirty="0"/>
              <a:t>Jövőben a múlt!? 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CC6C7D-D0C5-C49F-93E6-F50B1732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245" y="1356852"/>
            <a:ext cx="9174367" cy="4984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Társadalmi - gazdasági  környezet  </a:t>
            </a:r>
          </a:p>
          <a:p>
            <a:pPr marL="0" indent="0">
              <a:buNone/>
            </a:pPr>
            <a:r>
              <a:rPr lang="hu-HU" dirty="0"/>
              <a:t>Szükséglet növekedés -  csökkenés?   idősödés, egyedül élés, </a:t>
            </a:r>
            <a:r>
              <a:rPr lang="hu-HU" dirty="0" err="1"/>
              <a:t>anómia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Szükségletek  -  </a:t>
            </a:r>
          </a:p>
          <a:p>
            <a:pPr marL="0" indent="0">
              <a:buNone/>
            </a:pPr>
            <a:r>
              <a:rPr lang="hu-HU" dirty="0"/>
              <a:t>	    társadalmi,  egyéni ellátotti,  hozzátartozói,  jogszabályi, 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Fenntartható</a:t>
            </a:r>
            <a:r>
              <a:rPr lang="hu-HU" dirty="0"/>
              <a:t> szociálpolitika </a:t>
            </a:r>
          </a:p>
          <a:p>
            <a:pPr marL="0" indent="0">
              <a:buNone/>
            </a:pPr>
            <a:r>
              <a:rPr lang="hu-HU" dirty="0"/>
              <a:t>Lehetséges fejlődési irányok </a:t>
            </a:r>
          </a:p>
          <a:p>
            <a:pPr marL="0" indent="0">
              <a:buNone/>
            </a:pPr>
            <a:r>
              <a:rPr lang="hu-HU" dirty="0"/>
              <a:t>		Előre készülni a várható jövőre    vagy    Kényszer hatására változni   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Szolgáltatás   stratégiai irányok </a:t>
            </a:r>
          </a:p>
          <a:p>
            <a:pPr marL="0" indent="0">
              <a:buNone/>
            </a:pPr>
            <a:r>
              <a:rPr lang="hu-HU" dirty="0"/>
              <a:t>		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7197B38-B2E0-D035-7572-BED6D946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73B6D5D-385F-3B8D-905E-B9362BF9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543BE73-D098-6B6A-975C-4F5C6315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DD5581-283E-4429-86BA-FD35DA53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57" y="624110"/>
            <a:ext cx="9262155" cy="714833"/>
          </a:xfrm>
        </p:spPr>
        <p:txBody>
          <a:bodyPr/>
          <a:lstStyle/>
          <a:p>
            <a:r>
              <a:rPr lang="hu-HU" dirty="0"/>
              <a:t>Merre is van a jövő?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2351A9-9266-0645-6D7E-8BABB13C8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457" y="1600200"/>
            <a:ext cx="9262155" cy="4311022"/>
          </a:xfrm>
        </p:spPr>
        <p:txBody>
          <a:bodyPr/>
          <a:lstStyle/>
          <a:p>
            <a:pPr marL="0" indent="0">
              <a:buNone/>
            </a:pPr>
            <a:r>
              <a:rPr lang="hu-HU" sz="3200" u="sng" dirty="0"/>
              <a:t>Szolgáltatás stratégiai irányok </a:t>
            </a:r>
            <a:endParaRPr lang="hu-HU" sz="3200" dirty="0"/>
          </a:p>
          <a:p>
            <a:r>
              <a:rPr lang="hu-HU" sz="3200" dirty="0"/>
              <a:t>	kapacitás fejlesztés  mennyiség  vagy 	minőség  </a:t>
            </a:r>
          </a:p>
          <a:p>
            <a:r>
              <a:rPr lang="hu-HU" sz="3200" dirty="0"/>
              <a:t>	specializáció  -  univerzális megoldások </a:t>
            </a:r>
          </a:p>
          <a:p>
            <a:r>
              <a:rPr lang="hu-HU" sz="3200" dirty="0"/>
              <a:t>	</a:t>
            </a:r>
            <a:r>
              <a:rPr lang="hu-HU" sz="3200" dirty="0" err="1"/>
              <a:t>professzionalizáció</a:t>
            </a:r>
            <a:r>
              <a:rPr lang="hu-HU" sz="3200" dirty="0"/>
              <a:t>   -  </a:t>
            </a:r>
            <a:r>
              <a:rPr lang="hu-HU" sz="3200" dirty="0" err="1"/>
              <a:t>laicizáció</a:t>
            </a:r>
            <a:r>
              <a:rPr lang="hu-HU" sz="3200" dirty="0"/>
              <a:t>   </a:t>
            </a:r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4E5C80-0AD7-A0BB-0742-67C7003C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4B5E0B4-E2D6-8895-B3E8-BC6273A1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0B753FF-F993-1985-1145-DCD15D7AC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25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F04532-011B-F68B-8721-11AB7BCF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494523"/>
            <a:ext cx="9810604" cy="597160"/>
          </a:xfrm>
        </p:spPr>
        <p:txBody>
          <a:bodyPr>
            <a:normAutofit fontScale="90000"/>
          </a:bodyPr>
          <a:lstStyle/>
          <a:p>
            <a:r>
              <a:rPr lang="hu-HU" spc="0">
                <a:latin typeface="Arial Nova" panose="020F0502020204030204" pitchFamily="34" charset="0"/>
              </a:rPr>
              <a:t>Bródy János:  Az első 80 év     -     Szt. 30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47B2B2-970F-1290-4EBE-5888D4734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240972"/>
            <a:ext cx="9810604" cy="52251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nyolcvan év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széthull a tükrében a kép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művész, ha volt egyáltalán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csak ámul a disszonancián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fények sötéten égnek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nyolcvan év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nyolcvan év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felnőtt sok elszánt nemzedék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téren egy padon üldögél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bölcsen lemondó szenvedély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vágyak bújócskát játszanak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nyolcvan év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nyolcvan év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első dal most véget ér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ha játszol gitáron, zongorán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érezd, hogy lehetnél vidám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húrok benned feszülnek</a:t>
            </a:r>
            <a:b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lang="hu-HU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nyolcvan év</a:t>
            </a:r>
            <a:endParaRPr lang="hu-H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FDC0ABB-588C-14CA-8826-73769B76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0D2D7F2-8CBF-FC72-3D76-96EA91DC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65006" y="6135808"/>
            <a:ext cx="8744205" cy="365125"/>
          </a:xfrm>
        </p:spPr>
        <p:txBody>
          <a:bodyPr/>
          <a:lstStyle/>
          <a:p>
            <a:r>
              <a:rPr lang="hu-HU" sz="1000" b="1" dirty="0"/>
              <a:t>Szociális törvény 30    https://www.youtube.com/watch?v=PqbCaJADI8c</a:t>
            </a:r>
            <a:endParaRPr lang="en-US" sz="1000" b="1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DF3090-1A62-838C-D106-1D8CA9C8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14</a:t>
            </a:fld>
            <a:endParaRPr lang="en-US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BAC24A0-4A1A-D147-509F-EDA23F70B8DC}"/>
              </a:ext>
            </a:extLst>
          </p:cNvPr>
          <p:cNvSpPr txBox="1"/>
          <p:nvPr/>
        </p:nvSpPr>
        <p:spPr>
          <a:xfrm>
            <a:off x="6559420" y="1091683"/>
            <a:ext cx="40628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None/>
              <a:tabLst/>
              <a:defRPr/>
            </a:pPr>
            <a:r>
              <a:rPr kumimoji="0" lang="hu-HU" sz="1700" b="0" i="0" u="none" strike="noStrike" kern="0" cap="none" spc="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</a:t>
            </a:r>
            <a:r>
              <a:rPr kumimoji="0" lang="hu-HU" sz="1700" b="1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harminc</a:t>
            </a:r>
            <a:r>
              <a:rPr kumimoji="0" lang="hu-HU" sz="170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év</a:t>
            </a:r>
            <a:br>
              <a:rPr kumimoji="0" lang="hu-HU" sz="170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széthull a tükrében 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kép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művész, ha volt egyáltalán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csak ámul a disszonancián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fények sötéten égnek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harminc év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</a:t>
            </a:r>
            <a:r>
              <a:rPr kumimoji="0" lang="hu-HU" sz="1700" b="1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harminc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év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felnőtt sok elszánt nemzedék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téren egy padon üldögél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bölcsen lemondó szenvedély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vágyak bújócskát játszanak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harminc év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</a:t>
            </a:r>
            <a:r>
              <a:rPr kumimoji="0" lang="hu-HU" sz="1700" b="1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harminc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év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első dal most véget ér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ha játszol gitáron, zongorán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érezd, hogy lehetnél vidám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húrok benned feszülnek</a:t>
            </a:r>
            <a:b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hu-HU" sz="1700" b="0" i="0" u="none" strike="noStrike" kern="0" cap="none" spc="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elszállt</a:t>
            </a:r>
            <a:r>
              <a:rPr kumimoji="0" lang="hu-HU" sz="1700" b="0" i="0" u="none" strike="noStrike" kern="0" cap="none" spc="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első harminc év</a:t>
            </a:r>
            <a:endParaRPr kumimoji="0" lang="hu-HU" sz="1700" b="0" i="0" u="none" strike="noStrike" kern="100" cap="none" spc="5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45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265363-6C53-D320-384C-4264BDBBA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7" y="624110"/>
            <a:ext cx="9283926" cy="528797"/>
          </a:xfrm>
        </p:spPr>
        <p:txBody>
          <a:bodyPr>
            <a:normAutofit fontScale="90000"/>
          </a:bodyPr>
          <a:lstStyle/>
          <a:p>
            <a:r>
              <a:rPr lang="hu-HU" dirty="0"/>
              <a:t>A jövő kérdése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E6BE975-E7A3-A0EB-CF89-3ADC07730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4" y="1654629"/>
            <a:ext cx="8238898" cy="425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/>
              <a:t>Lesz-e második 30 év? </a:t>
            </a:r>
          </a:p>
          <a:p>
            <a:endParaRPr lang="hu-HU" sz="3600" dirty="0"/>
          </a:p>
          <a:p>
            <a:pPr marL="0" indent="0">
              <a:buNone/>
            </a:pPr>
            <a:r>
              <a:rPr lang="hu-HU" sz="3600" dirty="0"/>
              <a:t>Vagy hány év lesz még?  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A096BC-16CF-6E91-452A-8FA9B403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D2C8800-7AA2-F92C-D4B7-6C5D6285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1E574-F37C-7F3E-8A68-EADB1E5E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1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8D66A6-11FC-4029-899F-5A8972403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129" y="624110"/>
            <a:ext cx="9636483" cy="654084"/>
          </a:xfrm>
        </p:spPr>
        <p:txBody>
          <a:bodyPr>
            <a:normAutofit/>
          </a:bodyPr>
          <a:lstStyle/>
          <a:p>
            <a:r>
              <a:rPr lang="hu-HU" sz="1600" dirty="0">
                <a:hlinkClick r:id="rId2"/>
              </a:rPr>
              <a:t>https://www.youtube.com/watch?v=PqbCaJADI8c</a:t>
            </a:r>
            <a:r>
              <a:rPr lang="hu-HU" sz="1600" dirty="0"/>
              <a:t>    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79C0ADC-79B7-4980-91A5-6F9B1A96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985"/>
            <a:ext cx="10596716" cy="45961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4400" dirty="0"/>
              <a:t>Köszönöm a figyelmet!  </a:t>
            </a:r>
          </a:p>
          <a:p>
            <a:pPr marL="0" indent="0">
              <a:buNone/>
            </a:pPr>
            <a:endParaRPr lang="hu-HU" sz="24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hu-HU" sz="2400" b="1" dirty="0">
                <a:solidFill>
                  <a:schemeClr val="accent3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www.szocialismodszertan.hu</a:t>
            </a:r>
            <a:r>
              <a:rPr lang="hu-HU" sz="2400" b="1" dirty="0">
                <a:solidFill>
                  <a:schemeClr val="accent3">
                    <a:lumMod val="75000"/>
                  </a:schemeClr>
                </a:solidFill>
              </a:rPr>
              <a:t> 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200" b="1" dirty="0"/>
              <a:t>(az internet sötét oldala)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200" b="1" dirty="0"/>
              <a:t>															</a:t>
            </a:r>
            <a:r>
              <a:rPr lang="hu-HU" b="1" dirty="0"/>
              <a:t>Jövőben a múlt!        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9D5216D-9666-47DA-817C-0429F00FB9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9" y="4435283"/>
            <a:ext cx="2083222" cy="103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5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F6E6EC-75EE-172A-7C3B-34D9D4C2E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653" y="657885"/>
            <a:ext cx="9998535" cy="1214608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hu-HU" sz="3600" dirty="0">
                <a:solidFill>
                  <a:schemeClr val="bg1">
                    <a:lumMod val="85000"/>
                  </a:schemeClr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Az előadás 21 év alattiaknak és pályaválasztóknak </a:t>
            </a:r>
            <a:br>
              <a:rPr lang="hu-HU" sz="3600" dirty="0">
                <a:solidFill>
                  <a:schemeClr val="bg1">
                    <a:lumMod val="85000"/>
                  </a:schemeClr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</a:br>
            <a:r>
              <a:rPr lang="hu-HU" sz="3600" dirty="0">
                <a:solidFill>
                  <a:schemeClr val="bg1">
                    <a:lumMod val="85000"/>
                  </a:schemeClr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nem ajánlott!   </a:t>
            </a:r>
            <a:br>
              <a:rPr lang="hu-HU" sz="3600" dirty="0">
                <a:solidFill>
                  <a:schemeClr val="bg1">
                    <a:lumMod val="85000"/>
                  </a:schemeClr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</a:b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19D1F1A-C414-BA87-7397-F5C2FAAC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01CCF81-06AF-E9FC-45F9-9E544243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82D3324-78F6-BB62-7517-831C2C00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Termékkategóriák | KRESZ Táblák | oldal 9 | St.Florian">
            <a:extLst>
              <a:ext uri="{FF2B5EF4-FFF2-40B4-BE49-F238E27FC236}">
                <a16:creationId xmlns:a16="http://schemas.microsoft.com/office/drawing/2014/main" id="{C85221D3-EDEA-2345-EBD8-C67E30E8E8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91" y="1938938"/>
            <a:ext cx="4157560" cy="415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11D49EFC-C697-4B6D-CD4F-9157F6E73398}"/>
              </a:ext>
            </a:extLst>
          </p:cNvPr>
          <p:cNvSpPr txBox="1"/>
          <p:nvPr/>
        </p:nvSpPr>
        <p:spPr>
          <a:xfrm>
            <a:off x="6096000" y="3244333"/>
            <a:ext cx="14453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800" b="1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14305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B05BF5-ECA7-B3DD-536A-A299A3A7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651" y="609601"/>
            <a:ext cx="9199831" cy="855305"/>
          </a:xfrm>
        </p:spPr>
        <p:txBody>
          <a:bodyPr/>
          <a:lstStyle/>
          <a:p>
            <a:r>
              <a:rPr lang="hu-HU" dirty="0"/>
              <a:t>Az első harminc év előtt ……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85D8DE-5D0E-BEF9-6E7C-B7CAF7453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543665"/>
            <a:ext cx="8878694" cy="4710712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/>
              <a:t>Nagy állam  -   kis tanácsok </a:t>
            </a:r>
          </a:p>
          <a:p>
            <a:pPr marL="0" indent="0">
              <a:buNone/>
            </a:pPr>
            <a:r>
              <a:rPr lang="hu-HU" sz="3200" dirty="0"/>
              <a:t>Nagy intézmények   -   kis szolgáltatások </a:t>
            </a:r>
          </a:p>
          <a:p>
            <a:pPr marL="0" indent="0">
              <a:buNone/>
            </a:pPr>
            <a:r>
              <a:rPr lang="hu-HU" sz="3200" dirty="0"/>
              <a:t>	kastélyok   és   ÖNO-k </a:t>
            </a:r>
          </a:p>
          <a:p>
            <a:pPr marL="0" indent="0">
              <a:buNone/>
            </a:pPr>
            <a:r>
              <a:rPr lang="hu-HU" sz="3200" dirty="0"/>
              <a:t>	</a:t>
            </a:r>
            <a:r>
              <a:rPr lang="hu-HU" sz="3200" i="1" dirty="0"/>
              <a:t>csaknem önellátó intézmények </a:t>
            </a:r>
          </a:p>
          <a:p>
            <a:pPr marL="0" indent="0">
              <a:buNone/>
            </a:pPr>
            <a:r>
              <a:rPr lang="hu-HU" sz="3200" dirty="0"/>
              <a:t>5 éves tervek  és alkuk 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4F60D-1E50-017A-E36F-926AC13A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4172625-A0FD-CF33-4D66-06773247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603648-ABBE-3BCC-BEC1-BE049596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8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1030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46" name="Group 1032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034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60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6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7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8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9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4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5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1048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9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0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1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2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3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4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5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6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7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8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9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B7CB011D-CF6D-4D52-D80A-9B36D8549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hu-HU" dirty="0"/>
              <a:t>Az első harminc év alatt ……</a:t>
            </a:r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u-HU"/>
          </a:p>
        </p:txBody>
      </p:sp>
      <p:sp>
        <p:nvSpPr>
          <p:cNvPr id="1063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hu-H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CDB3729-32FB-910F-45E9-028782BD1F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2" r="18462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73A82C4-43D3-E11F-786F-40492D8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81705" y="787782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1D2C36F-4504-47C0-B82F-A167342A2754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88F0C09-FD64-28E6-77E3-781CDF9F8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/>
              <a:t>A kezdet  </a:t>
            </a:r>
          </a:p>
          <a:p>
            <a:pPr marL="0" indent="0">
              <a:buNone/>
            </a:pPr>
            <a:endParaRPr lang="hu-HU" sz="3200" b="1" dirty="0"/>
          </a:p>
          <a:p>
            <a:pPr marL="0" indent="0">
              <a:buNone/>
            </a:pPr>
            <a:r>
              <a:rPr lang="hu-HU" sz="3200" dirty="0"/>
              <a:t>Közlöny állapot </a:t>
            </a:r>
          </a:p>
          <a:p>
            <a:pPr marL="0" indent="0">
              <a:buNone/>
            </a:pPr>
            <a:r>
              <a:rPr lang="hu-HU" sz="3200" b="1" dirty="0"/>
              <a:t>1993.   január 27. 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BAEC9B3-C582-F9C6-FC80-D75561F7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191" y="6135808"/>
            <a:ext cx="3771020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68740E0-A796-F770-1D92-DF8AE17A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10/9/2023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3564DE-4220-1DE2-4F48-3BA3C6144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9" y="624110"/>
            <a:ext cx="9675813" cy="528797"/>
          </a:xfrm>
        </p:spPr>
        <p:txBody>
          <a:bodyPr>
            <a:normAutofit fontScale="90000"/>
          </a:bodyPr>
          <a:lstStyle/>
          <a:p>
            <a:r>
              <a:rPr lang="hu-HU" dirty="0"/>
              <a:t>Kérdések  a szociális törvényről   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6454D3-2D17-34C2-BB62-69D664B5D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9" y="1534886"/>
            <a:ext cx="9802761" cy="4778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Paragrafusok száma   				  	1993: 				2023:  </a:t>
            </a:r>
            <a:r>
              <a:rPr lang="hu-HU" sz="2400" b="1" dirty="0">
                <a:solidFill>
                  <a:srgbClr val="FF0000"/>
                </a:solidFill>
              </a:rPr>
              <a:t>X</a:t>
            </a:r>
            <a:r>
              <a:rPr lang="hu-HU" sz="2400" dirty="0"/>
              <a:t>  </a:t>
            </a:r>
          </a:p>
          <a:p>
            <a:pPr marL="0" indent="0">
              <a:buNone/>
            </a:pPr>
            <a:r>
              <a:rPr lang="hu-HU" sz="2400" dirty="0"/>
              <a:t>Végrehajtási felhatalmazások száma: 1993: 			2023:  </a:t>
            </a:r>
            <a:r>
              <a:rPr lang="hu-HU" sz="2400" b="1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hu-HU" sz="2400" dirty="0"/>
              <a:t>Fejezetek száma: 					  		 1993:				2023: 	</a:t>
            </a:r>
          </a:p>
          <a:p>
            <a:pPr marL="0" indent="0">
              <a:buNone/>
            </a:pPr>
            <a:r>
              <a:rPr lang="hu-HU" sz="2400" dirty="0"/>
              <a:t>Törvénymódosítások száma:   </a:t>
            </a:r>
            <a:r>
              <a:rPr lang="hu-HU" sz="2400" b="1" dirty="0">
                <a:solidFill>
                  <a:srgbClr val="FF0000"/>
                </a:solidFill>
              </a:rPr>
              <a:t>Z</a:t>
            </a:r>
            <a:r>
              <a:rPr lang="hu-HU" sz="2400" dirty="0"/>
              <a:t>  </a:t>
            </a:r>
          </a:p>
          <a:p>
            <a:pPr marL="0" indent="0">
              <a:buNone/>
            </a:pPr>
            <a:r>
              <a:rPr lang="hu-HU" sz="2400" dirty="0"/>
              <a:t>Nem módosult paragrafusok száma:  </a:t>
            </a:r>
            <a:r>
              <a:rPr lang="hu-HU" sz="2400" b="1" dirty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r>
              <a:rPr lang="hu-HU" sz="2400" dirty="0"/>
              <a:t>Hány évben </a:t>
            </a:r>
            <a:r>
              <a:rPr lang="hu-HU" sz="2400" strike="sngStrike" dirty="0"/>
              <a:t>és melyekben</a:t>
            </a:r>
            <a:r>
              <a:rPr lang="hu-HU" sz="2400" dirty="0"/>
              <a:t> nem módosult a törvény:    </a:t>
            </a:r>
            <a:r>
              <a:rPr lang="hu-HU" sz="2400" b="1" dirty="0">
                <a:solidFill>
                  <a:srgbClr val="FF0000"/>
                </a:solidFill>
              </a:rPr>
              <a:t>M</a:t>
            </a:r>
            <a:r>
              <a:rPr lang="hu-HU" sz="2400" dirty="0"/>
              <a:t> </a:t>
            </a:r>
          </a:p>
          <a:p>
            <a:pPr marL="0" indent="0">
              <a:buNone/>
            </a:pPr>
            <a:r>
              <a:rPr lang="hu-HU" sz="2400" dirty="0"/>
              <a:t>Melyik évben módosult a legtöbbször:  	</a:t>
            </a:r>
            <a:r>
              <a:rPr lang="hu-HU" sz="2400" b="1" dirty="0">
                <a:solidFill>
                  <a:srgbClr val="FF0000"/>
                </a:solidFill>
              </a:rPr>
              <a:t>A</a:t>
            </a:r>
            <a:r>
              <a:rPr lang="hu-HU" sz="2400" dirty="0"/>
              <a:t>		Hányszor? </a:t>
            </a: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0D1C3AF-21F5-9C54-E34C-4E01351D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6AFD42-5164-5C0C-8419-601E53436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9A2FDF-083E-B087-A280-0728ADF0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7AD232A4-4682-5223-3D0D-C4D59F0C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297" y="624110"/>
            <a:ext cx="9646315" cy="683580"/>
          </a:xfrm>
        </p:spPr>
        <p:txBody>
          <a:bodyPr/>
          <a:lstStyle/>
          <a:p>
            <a:r>
              <a:rPr lang="hu-HU" dirty="0"/>
              <a:t>Végrehajtási és kapcsolódó jogszabályok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8CA119E-A56C-5D06-B84E-360CF8F36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0645" y="1533831"/>
            <a:ext cx="5182431" cy="5053781"/>
          </a:xfrm>
        </p:spPr>
        <p:txBody>
          <a:bodyPr>
            <a:normAutofit fontScale="47500" lnSpcReduction="20000"/>
          </a:bodyPr>
          <a:lstStyle/>
          <a:p>
            <a:pPr marL="0" indent="0" algn="l">
              <a:buNone/>
            </a:pPr>
            <a:r>
              <a:rPr lang="hu-H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Keretek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1993. évi III. törvény</a:t>
            </a:r>
            <a:r>
              <a:rPr lang="hu-H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szociális igazgatásról és szociális ellátásokról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1/2000. (I. 7.) SZCSM rendelet</a:t>
            </a:r>
            <a:r>
              <a:rPr lang="hu-H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személyes gondoskodást nyújtó szociális intézmények szakmai feladatairól és működésük feltételeiről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29/1993. (II. 17.) Korm. rendelet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személyes gondoskodást nyújtó szociális ellátások térítési díjáról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253/1997. (XII. 20.) Korm. rendelet</a:t>
            </a:r>
            <a:r>
              <a:rPr lang="hu-H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 országos településrendezési és építési követelményekről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9/1999. (XI. 24.) SZCSM rendelet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személyes gondoskodást nyújtó szociális ellátások igénybevételéről (a továbbiakban: </a:t>
            </a:r>
            <a:r>
              <a:rPr lang="hu-HU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Ir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.),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2013. évi CLV.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támogatott döntéshozatalról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2011. évi CCXI.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családok védelméről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1998. évi LXXXIV.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családok támogatásáról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223/1998. (XII. 30.) Korm. rendelet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családok támogatásáról szóló 1998. évi LXXXIV. törvény végrehajtásáról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2011. évi CCVI.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lelkiismereti és vallásszabadság jogáról, valamint az egyházak, vallásfelekezetek és vallási közösségek jogállásáról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2009. évi LXXII.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hozzátartozók közötti erőszak miatt alkalmazható távoltartásról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2007. évi LXXX.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menedékjogról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2003. évi CXXV.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az egyenlő bánásmódról és az esélyegyenlőség előmozdításáról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5"/>
              </a:rPr>
              <a:t>2011. évi CXII.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az információs önrendelkezési jogról és az információszabadságról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6"/>
              </a:rPr>
              <a:t>2004. évi CXL.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közigazgatási hatósági eljárás és szolgáltatás általános szabályairól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2011. évi CXCI. törvény</a:t>
            </a:r>
            <a:r>
              <a:rPr lang="hu-H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megváltozott munkaképességű személyek ellátásairól és egyes törvények módosításáról</a:t>
            </a:r>
            <a:r>
              <a:rPr lang="hu-H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262837B6-7F66-D3A5-0EA7-F57D35F27D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18"/>
          <a:stretch>
            <a:fillRect/>
          </a:stretch>
        </p:blipFill>
        <p:spPr>
          <a:xfrm>
            <a:off x="7590051" y="1641987"/>
            <a:ext cx="3965973" cy="4261926"/>
          </a:xfrm>
        </p:spPr>
      </p:pic>
    </p:spTree>
    <p:extLst>
      <p:ext uri="{BB962C8B-B14F-4D97-AF65-F5344CB8AC3E}">
        <p14:creationId xmlns:p14="http://schemas.microsoft.com/office/powerpoint/2010/main" val="189682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57F826-EA38-C781-F989-1D7CEEB5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130" y="624110"/>
            <a:ext cx="9792058" cy="614755"/>
          </a:xfrm>
        </p:spPr>
        <p:txBody>
          <a:bodyPr>
            <a:normAutofit fontScale="90000"/>
          </a:bodyPr>
          <a:lstStyle/>
          <a:p>
            <a:r>
              <a:rPr lang="hu-HU" dirty="0"/>
              <a:t>Végrehajtási és kapcsolódó jogszabályok 2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63C5E4-D9D0-012D-04B6-D1D3573E9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00981" y="1470829"/>
            <a:ext cx="5202095" cy="4763061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hu-HU" sz="3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Foglalkoztatás, továbbképzés 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2012. évi I. törvény</a:t>
            </a:r>
            <a:r>
              <a:rPr lang="hu-HU" sz="3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Munka Törvénykönyve (a továbbiakban: Mt.)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2013. évi V. törvény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Polgári Törvénykönyvről (a továbbiakban: Ptk.)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1992. évi XXXIII. törvény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közalkalmazottak jogállásáról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8/2000. (VIII. 4.) SZCSM rendelet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személyes gondoskodást végző személyek adatainak működési nyilvántartásáról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9/2000. (VIII. 4.) </a:t>
            </a:r>
            <a:r>
              <a:rPr lang="hu-HU" sz="3100" b="1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SzCsM</a:t>
            </a: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 rendelet</a:t>
            </a:r>
            <a:r>
              <a:rPr lang="hu-HU" sz="3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személyes gondoskodást végző személyek továbbképzéséről és a szociális szakvizsgáról,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257/2000. (XII. 26.) Korm. rendelet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közalkalmazottak jogállásáról szóló </a:t>
            </a:r>
            <a:r>
              <a:rPr lang="hu-HU" sz="31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1992. évi XXXIII. törvény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nek a szociális, valamint a gyermekjóléti és gyermekvédelmi ágazatban történő végrehajtásáról</a:t>
            </a:r>
            <a:r>
              <a:rPr lang="hu-HU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3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Finanszírozás   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2011. évi CXCV. törvény</a:t>
            </a: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u-HU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államháztartásról </a:t>
            </a: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368/2011. (XII. 31.) Korm. rendelet</a:t>
            </a: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 államháztartásról szóló törvény végrehajtásáról 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489/2013. (XII. 18.) Korm. rendelet</a:t>
            </a:r>
            <a:r>
              <a:rPr lang="hu-HU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 egyházi és nem állami fenntartású szociális, gyermekjóléti és gyermekvédelmi szolgáltatók, intézmények és hálózatok állami támogatásáról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18/2017. (II. 1.) Korm. rendelet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az egyházi és nem állami fenntartású szociális, gyermekjóléti és gyermekvédelmi szolgáltatók, intézmények és hálózatok állami támogatásáról szóló 489/2013. (XII. 18.) Korm. rendelet módosításáról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31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191/2008. (VII. 30.) Korm. rendelet</a:t>
            </a:r>
            <a:r>
              <a:rPr lang="hu-H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támogató szolgáltatás és a közösségi ellátások finanszírozásának rendjéről</a:t>
            </a:r>
            <a:r>
              <a:rPr lang="hu-HU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hu-HU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E524445-46E9-3407-BE3E-ADA615899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4031" y="1339641"/>
            <a:ext cx="4313864" cy="5090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Ellenőrzés, engedélyezés  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369/2013. (X.24.) Korm. rendelet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szociális, gyermekjóléti és gyermekvédelmi szolgáltatók, intézmények és hálózatok hatósági nyilvántartásáról és ellenőrzéséről (a továbbiakban: </a:t>
            </a:r>
            <a:r>
              <a:rPr lang="hu-HU" sz="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Sznyr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.)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392/2013. (XI. 12.) Korm. rendelet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szociális és gyermekvédelmi ellátások országos nyilvántartásáról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5"/>
              </a:rPr>
              <a:t>415/2015. (XII. 23.) Korm. rendelet</a:t>
            </a:r>
            <a:r>
              <a:rPr lang="hu-HU" sz="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szociális, gyermekjóléti és gyermekvédelmi </a:t>
            </a:r>
            <a:r>
              <a:rPr lang="hu-HU" sz="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igénybevevői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nyilvántartásról és az országos jelentési rendszerről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6"/>
              </a:rPr>
              <a:t>253/1997. (XII. 20.) Korm.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rendelet az országos településrendezési és építési követelményekről (a továbbiakban: OTÉK). 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66/2006 (IX.15) FVM rendelet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az állati eredetű élelmiszerekre vonatkozó egyes élelmiszerhigiéniai szabályokról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68/2007 (VII.26) FVM-EüM-SZMM együttes rendelet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az élelmiszer-előállítás és </a:t>
            </a:r>
            <a:r>
              <a:rPr lang="hu-HU" sz="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forgalombahozatal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egyes élelmiszer-higiéniai feltételeiről és az élelmiszerek hatósági ellenőrzéséről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9"/>
              </a:rPr>
              <a:t>33/1998 (VI.24) NM rendelet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munkaköri, szakmai, illetve személyi higiénés alkalmasság orvosi vizsgálatáról és véleményezéséről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228600" algn="l"/>
              </a:tabLst>
            </a:pPr>
            <a:r>
              <a:rPr lang="hu-HU" sz="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Egyéb kapcsolódó 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60/2003. (X. 20.) ESZCSM rendelet az egészségügyi szolgáltatások nyújtásához szükséges szakmai minimumfeltételekről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1997. évi CLIV. törvény az egészségügyről (a továbbiakban: </a:t>
            </a:r>
            <a:r>
              <a:rPr lang="hu-HU" sz="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Eütv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.)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2011. évi CXII. törvény az információs önrendelkezési jogról és az információszabadságról (továbbiakban: </a:t>
            </a:r>
            <a:r>
              <a:rPr lang="hu-HU" sz="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Infotv</a:t>
            </a: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.)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 EURÓPAI PARLAMENT ÉS A TANÁCS 2016. április 27-i (EU) 2016/679 RENDELETE a természetes személyeknek a személyes adatok kezelése tekintetében történő védelméről és az ilyen adatok szabad áramlásáról, valamint a 95/46/EK irányelv hatályon kívül helyezéséről (általános adatvédelmi rendelet)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1996. évi XX. törvény a személyazonosító jel helyébe lépő azonosítási módokról és az azonosító kódok használatáról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37/2014. (IV. 30.) EMMI rendelet a közétkeztetésre vonatkozó táplálkozásegészségügyi előírásokról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25/2017. (X. 18.) EMMI rendelet a vezetői megbízással rendelkező szociális szolgáltatást nyújtó személyek vezetőképzéséről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1998. évi XXVI. törvény a fogyatékos személyek jogairól és esélyegyenlőségük biztosításáról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  <a:tabLst>
                <a:tab pos="228600" algn="l"/>
                <a:tab pos="457200" algn="l"/>
              </a:tabLst>
            </a:pPr>
            <a:r>
              <a:rPr lang="hu-HU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340/2007. (XII. 15.) Kormányrendelet a személyes gondoskodás igénybevételével kapcsolatos eljárásokban közreműködő szakértőkre, szakértői szervekre vonatkozó részletes szabályokról</a:t>
            </a:r>
            <a:r>
              <a:rPr lang="hu-HU" sz="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hu-HU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129C1C5-D973-4523-314F-CE8609BE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7B067C5-A5F2-0EB4-DDA0-E5647FFF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3DA1D2B-9433-3211-96E2-38664154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9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1D245D-CEA9-1E32-75A1-BA555165C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302" y="609601"/>
            <a:ext cx="9566787" cy="575387"/>
          </a:xfrm>
        </p:spPr>
        <p:txBody>
          <a:bodyPr>
            <a:normAutofit fontScale="90000"/>
          </a:bodyPr>
          <a:lstStyle/>
          <a:p>
            <a:r>
              <a:rPr lang="hu-HU" dirty="0"/>
              <a:t>Az első harminc év után  …… </a:t>
            </a:r>
            <a:r>
              <a:rPr lang="hu-HU" b="1" dirty="0"/>
              <a:t>Jövőben a múlt!? 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CC6C7D-D0C5-C49F-93E6-F50B1732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245" y="1356852"/>
            <a:ext cx="9174367" cy="4984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Társadalmi - gazdasági  </a:t>
            </a:r>
            <a:r>
              <a:rPr lang="hu-HU" b="1" dirty="0"/>
              <a:t>környezet 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Szükséglet növekedés -  csökkenés?   idősödés, egyedül élés, </a:t>
            </a:r>
            <a:r>
              <a:rPr lang="hu-HU" dirty="0" err="1"/>
              <a:t>anómia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Szükségletek  -  </a:t>
            </a:r>
          </a:p>
          <a:p>
            <a:pPr marL="0" indent="0">
              <a:buNone/>
            </a:pPr>
            <a:r>
              <a:rPr lang="hu-HU" dirty="0"/>
              <a:t>	    társadalmi,  egyéni ellátotti,  hozzátartozói,  jogszabályi,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Fenntartható szociálpolitika </a:t>
            </a:r>
          </a:p>
          <a:p>
            <a:pPr marL="0" indent="0">
              <a:buNone/>
            </a:pPr>
            <a:r>
              <a:rPr lang="hu-HU" dirty="0"/>
              <a:t>Lehetséges fejlődési irányok </a:t>
            </a:r>
          </a:p>
          <a:p>
            <a:pPr marL="0" indent="0">
              <a:buNone/>
            </a:pPr>
            <a:r>
              <a:rPr lang="hu-HU" dirty="0"/>
              <a:t>		Előre készülni a várható jövőre    vagy    Kényszer hatására változni   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Szolgáltatás   stratégiai irányok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7197B38-B2E0-D035-7572-BED6D946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73B6D5D-385F-3B8D-905E-B9362BF9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543BE73-D098-6B6A-975C-4F5C6315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0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635B0A-0143-E4A8-CBCD-3FCBF410D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0748" y="357067"/>
            <a:ext cx="9200151" cy="528797"/>
          </a:xfrm>
        </p:spPr>
        <p:txBody>
          <a:bodyPr>
            <a:normAutofit fontScale="90000"/>
          </a:bodyPr>
          <a:lstStyle/>
          <a:p>
            <a:r>
              <a:rPr lang="hu-HU" dirty="0"/>
              <a:t>A jövő várható folyamatai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F420B6-13C2-2777-AE3A-158C533B2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885864"/>
            <a:ext cx="8915400" cy="524457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Ezekből egy is elég, hogy komoly pusztítással teljesen átrendezze a jelenlegi megszokott világunkat</a:t>
            </a: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Környezetszennyezés, mely éghajlati módosulásokhoz vezet. Ózon csökkenés.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mindennapi élet kemizálása rendkívüli és kiszámíthatatlan egészségügyi kockázatot jelent.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Civilizációs kiszolgáltatottság a technikától. Technológiai  függőség, túlzott specializáció. Áramszünet.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Kimerülő természeti erőforrások, drágán fenntartható élettér.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Közel—keleti olajkészletek kimerülése, piaci pangása miatt a terület népesség eltartó képessége lecsökken, óriási népvándorlás.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Genetikai beavatkozások kiszámíthatatlansága.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Civilizációs, vallási törések mentén kialakuló erőszakos konfliktusok, különösen egymásba szövődő multikulturális társadalmakban. Folyamatos terror.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Klasszikus észak – dél ellentét. A gazdag és szegény világ 80-20 %-os megoszlása.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Éghajlatváltozás nagy helyi átrendeződéseket okoz.  +  Tengerszint emelkedés.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Demográfiai robbanás.  Népvándorlások kora.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európai gyökerű társadalmak elöregedése, önfelszámolása, a gyermek szocializáció problémái.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Felhalmozott fegyverkészletek. Nagy háborús konfliktus veszély. Ellenőrzés alól kikerülő fegyverek szórványos pusztításai.  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Erős talajpusztulás és minőség csökkenés, sivatagosodás, </a:t>
            </a:r>
            <a:r>
              <a:rPr lang="hu-HU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szahel</a:t>
            </a: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övezet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Antibiotikumok hatásának csökkenése,  járványveszély.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Erdőpusztulás, benne az őserdő irtás.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Méhek pusztulása, láncreakciót indíthat el. Ültetvényes növények fertőződése. Termelés összeomlása, banán, kakaó, stb.  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Biodiverzitás csökkenése,  fajpusztulás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Túlhalászás és halpusztulás.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Édesvíz készletek elapadása, elszennyeződése. 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Műanyag szennyezés még ismeretlen hatásai. 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hu-HU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Az ismeretlen probléma, amely végül a legnagyobb pusztítást hozza. 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E3EEB2D-7E5D-CC29-6F46-D085322E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A1D47F-3F6F-82C7-15E3-487FCF49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7EDA2A7-9884-586C-D951-36E58298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53235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Custom 73">
      <a:dk1>
        <a:sysClr val="windowText" lastClr="000000"/>
      </a:dk1>
      <a:lt1>
        <a:sysClr val="window" lastClr="FFFFFF"/>
      </a:lt1>
      <a:dk2>
        <a:srgbClr val="192033"/>
      </a:dk2>
      <a:lt2>
        <a:srgbClr val="F3EAD9"/>
      </a:lt2>
      <a:accent1>
        <a:srgbClr val="ED625F"/>
      </a:accent1>
      <a:accent2>
        <a:srgbClr val="2F4FA7"/>
      </a:accent2>
      <a:accent3>
        <a:srgbClr val="76A899"/>
      </a:accent3>
      <a:accent4>
        <a:srgbClr val="D4669D"/>
      </a:accent4>
      <a:accent5>
        <a:srgbClr val="F2855A"/>
      </a:accent5>
      <a:accent6>
        <a:srgbClr val="C44732"/>
      </a:accent6>
      <a:hlink>
        <a:srgbClr val="3F7AAF"/>
      </a:hlink>
      <a:folHlink>
        <a:srgbClr val="9E4687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ppt/theme/theme2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1776</Words>
  <Application>Microsoft Office PowerPoint</Application>
  <PresentationFormat>Szélesvásznú</PresentationFormat>
  <Paragraphs>201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11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29" baseType="lpstr">
      <vt:lpstr>-apple-system</vt:lpstr>
      <vt:lpstr>Arial</vt:lpstr>
      <vt:lpstr>Arial Nova</vt:lpstr>
      <vt:lpstr>Calibri</vt:lpstr>
      <vt:lpstr>Century Gothic</vt:lpstr>
      <vt:lpstr>Elephant</vt:lpstr>
      <vt:lpstr>Franklin Gothic Medium</vt:lpstr>
      <vt:lpstr>Times New Roman</vt:lpstr>
      <vt:lpstr>Univers Condensed</vt:lpstr>
      <vt:lpstr>Wingdings</vt:lpstr>
      <vt:lpstr>Wingdings 3</vt:lpstr>
      <vt:lpstr>MemoVTI</vt:lpstr>
      <vt:lpstr>Szálak</vt:lpstr>
      <vt:lpstr>Jövőben a múlt   Esztergom  2023.  október </vt:lpstr>
      <vt:lpstr>Az előadás 21 év alattiaknak és pályaválasztóknak  nem ajánlott!    </vt:lpstr>
      <vt:lpstr>Az első harminc év előtt …… </vt:lpstr>
      <vt:lpstr>Az első harminc év alatt ……</vt:lpstr>
      <vt:lpstr>Kérdések  a szociális törvényről    </vt:lpstr>
      <vt:lpstr>Végrehajtási és kapcsolódó jogszabályok </vt:lpstr>
      <vt:lpstr>Végrehajtási és kapcsolódó jogszabályok 2</vt:lpstr>
      <vt:lpstr>Az első harminc év után  …… Jövőben a múlt!?  </vt:lpstr>
      <vt:lpstr>A jövő várható folyamatai </vt:lpstr>
      <vt:lpstr>Az első harminc év után  …… Jövőben a múlt!?  </vt:lpstr>
      <vt:lpstr>Szükségletek tengerében </vt:lpstr>
      <vt:lpstr>Az első harminc év után  …… Jövőben a múlt!?  </vt:lpstr>
      <vt:lpstr>Merre is van a jövő? </vt:lpstr>
      <vt:lpstr>Bródy János:  Az első 80 év     -     Szt. 30 </vt:lpstr>
      <vt:lpstr>A jövő kérdése </vt:lpstr>
      <vt:lpstr>https://www.youtube.com/watch?v=PqbCaJADI8c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Jövőben a múlt    Mohács  2023.  szeptember </dc:title>
  <dc:creator>Serafin József</dc:creator>
  <cp:lastModifiedBy>Serafin József</cp:lastModifiedBy>
  <cp:revision>1</cp:revision>
  <dcterms:created xsi:type="dcterms:W3CDTF">2023-09-10T10:08:42Z</dcterms:created>
  <dcterms:modified xsi:type="dcterms:W3CDTF">2023-10-09T16:16:52Z</dcterms:modified>
</cp:coreProperties>
</file>